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68" r:id="rId2"/>
    <p:sldId id="269" r:id="rId3"/>
    <p:sldId id="256" r:id="rId4"/>
    <p:sldId id="257" r:id="rId5"/>
    <p:sldId id="258" r:id="rId6"/>
    <p:sldId id="259" r:id="rId7"/>
    <p:sldId id="260" r:id="rId8"/>
    <p:sldId id="261" r:id="rId9"/>
    <p:sldId id="266" r:id="rId10"/>
    <p:sldId id="263" r:id="rId11"/>
    <p:sldId id="264" r:id="rId12"/>
    <p:sldId id="265" r:id="rId13"/>
    <p:sldId id="267"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60"/>
    <a:srgbClr val="5DD588"/>
    <a:srgbClr val="000E2A"/>
    <a:srgbClr val="44B280"/>
    <a:srgbClr val="32825E"/>
    <a:srgbClr val="1F7B40"/>
    <a:srgbClr val="33C768"/>
    <a:srgbClr val="1A6434"/>
    <a:srgbClr val="238947"/>
    <a:srgbClr val="5CD58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0"/>
  </p:normalViewPr>
  <p:slideViewPr>
    <p:cSldViewPr snapToGrid="0">
      <p:cViewPr varScale="1">
        <p:scale>
          <a:sx n="70" d="100"/>
          <a:sy n="70" d="100"/>
        </p:scale>
        <p:origin x="714" y="60"/>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7D2BC-962D-424A-B4A7-DBB7DC5B381C}" type="datetimeFigureOut">
              <a:rPr lang="en-US" smtClean="0"/>
              <a:t>8/26/2021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E6EEA2-BCED-461C-A03A-AA2EF88C79A1}" type="slidenum">
              <a:rPr lang="en-US" smtClean="0"/>
              <a:t>‹#›</a:t>
            </a:fld>
            <a:endParaRPr lang="en-US" dirty="0"/>
          </a:p>
        </p:txBody>
      </p:sp>
    </p:spTree>
    <p:extLst>
      <p:ext uri="{BB962C8B-B14F-4D97-AF65-F5344CB8AC3E}">
        <p14:creationId xmlns:p14="http://schemas.microsoft.com/office/powerpoint/2010/main" val="486165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E6EEA2-BCED-461C-A03A-AA2EF88C79A1}" type="slidenum">
              <a:rPr lang="en-US" smtClean="0"/>
              <a:t>7</a:t>
            </a:fld>
            <a:endParaRPr lang="en-US" dirty="0"/>
          </a:p>
        </p:txBody>
      </p:sp>
    </p:spTree>
    <p:extLst>
      <p:ext uri="{BB962C8B-B14F-4D97-AF65-F5344CB8AC3E}">
        <p14:creationId xmlns:p14="http://schemas.microsoft.com/office/powerpoint/2010/main" val="2384465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043A3-4212-499B-9EE0-4E3C06B810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595A07-15BB-4DBA-B247-8CE2DEFE1B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6C7B21-8F13-44A0-BD98-55DC3FD67E66}"/>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45A3F594-FBF1-4623-B2F1-9EF37B83EF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7FD5B8F-A6AD-41DA-82C9-FDBB3801794D}"/>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2769240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7C5DE-DEFE-4E61-8769-16099B1780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752195-6B52-43B9-8A87-5A54B37A1D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09E783-AD88-424F-8E16-C956576CF997}"/>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9E4715E9-B204-4140-A066-ED7B079990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9DD38D5-93D1-49C0-BDA7-3F28A1FDF5DE}"/>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3305971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6D0CDE-11F8-4AAB-84A2-87FD1E547A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FB0B2D-E8F6-4FC4-AA3A-46A44349F6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A62BC6-57DE-493D-BF3A-A9D62C1D6E6E}"/>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7A0E0714-4633-4994-81AD-8C00DB5D615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DE1720-8518-46BE-8313-AFC9732C2B5E}"/>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1149629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04F3-B91F-4F68-8FCB-EA0BD5732C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A4F8DF-EAB7-48BA-A074-2914FF4F28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8851CB-C8D7-4D61-96AB-37DEBBD8FDE7}"/>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3F465E4F-DE1B-49BA-85B4-BF33B18C339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842DFC5-AF85-4C0B-BABF-825397F95679}"/>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164333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A3445-A2E1-4572-8633-3D9C818905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E9921A-8256-4DEF-9BC4-E5E0D316AD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A0CDF6-7204-4680-983F-B8B803CFE9FC}"/>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0A756768-B988-4258-88AB-C6C1222418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4D40CF-B388-48C1-8AF1-73D5B6285F7D}"/>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3612782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540CD-DA23-43D7-AAEA-90474D2E70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C2AFA5-EF25-4740-865A-B690F88EB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4462E4-5EDB-4AFD-AA15-B207E7688E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7FCC13-DF6B-4489-B9C8-CEBAD6ABD8C6}"/>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6" name="Footer Placeholder 5">
            <a:extLst>
              <a:ext uri="{FF2B5EF4-FFF2-40B4-BE49-F238E27FC236}">
                <a16:creationId xmlns:a16="http://schemas.microsoft.com/office/drawing/2014/main" id="{747BE848-C386-4935-8181-0F4F678C8B6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1C758E4-0F8E-4EDA-9BFC-5A866A8AAD03}"/>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2602567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0B918-B51B-4A0D-9312-978B783D06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AB4369-5778-4500-AD32-1D567C86C0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0DAD01-DE39-49F8-9760-930C81FA6D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CD63ED-25AB-49BA-B7E7-4A7BF2CCAD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8CFAC7-C567-43E2-835F-1351E15615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502F32-A8C1-48D8-9C40-D8FE7FBBF256}"/>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8" name="Footer Placeholder 7">
            <a:extLst>
              <a:ext uri="{FF2B5EF4-FFF2-40B4-BE49-F238E27FC236}">
                <a16:creationId xmlns:a16="http://schemas.microsoft.com/office/drawing/2014/main" id="{4953B4D8-541D-4D69-AD58-2FA56EB5FE7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CB0B7B8-4174-4387-A416-740AA271B8FA}"/>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254108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208C2-479A-4CB8-9519-FE7948F67D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BFA903-2F02-43B8-A555-7C1C4D27C9AE}"/>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4" name="Footer Placeholder 3">
            <a:extLst>
              <a:ext uri="{FF2B5EF4-FFF2-40B4-BE49-F238E27FC236}">
                <a16:creationId xmlns:a16="http://schemas.microsoft.com/office/drawing/2014/main" id="{0B4CF1AB-DC45-484A-B7BC-F090BDA4F3E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F62DA26-852B-432A-8454-954BE3EBECB6}"/>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95259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F07DF7-496E-41B4-A7AF-517D0DA4EC8E}"/>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3" name="Footer Placeholder 2">
            <a:extLst>
              <a:ext uri="{FF2B5EF4-FFF2-40B4-BE49-F238E27FC236}">
                <a16:creationId xmlns:a16="http://schemas.microsoft.com/office/drawing/2014/main" id="{5C732099-4590-495A-BBCB-1401F57A6E0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AA87F5-C7E6-4216-856E-0B8B013460B1}"/>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735657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11130-113F-405A-B245-40AF33604E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3877CA-57EB-4495-BDFF-140BE8F079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9E5C398-76B1-479D-B616-865F8FD68C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D5EA16-6C52-42C9-9B83-276497402C60}"/>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6" name="Footer Placeholder 5">
            <a:extLst>
              <a:ext uri="{FF2B5EF4-FFF2-40B4-BE49-F238E27FC236}">
                <a16:creationId xmlns:a16="http://schemas.microsoft.com/office/drawing/2014/main" id="{E7865C22-3BFF-4453-96CA-B0AE621C23A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2A18F56-4D1F-436E-B40D-9F020A2A5EB5}"/>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3641566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FEA5B-3A2B-4E34-A2EA-FB33A10BE7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CBCC91-3030-4B79-8E40-E257450519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FF7AC588-9F6C-41A8-A445-BB6EEF1095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A5F7CC-7BDB-4E9A-8C3B-29646E9FBFB8}"/>
              </a:ext>
            </a:extLst>
          </p:cNvPr>
          <p:cNvSpPr>
            <a:spLocks noGrp="1"/>
          </p:cNvSpPr>
          <p:nvPr>
            <p:ph type="dt" sz="half" idx="10"/>
          </p:nvPr>
        </p:nvSpPr>
        <p:spPr/>
        <p:txBody>
          <a:bodyPr/>
          <a:lstStyle/>
          <a:p>
            <a:fld id="{2C8DA762-7766-4882-8531-F9440FF885E1}" type="datetimeFigureOut">
              <a:rPr lang="en-US" smtClean="0"/>
              <a:t>8/26/2021</a:t>
            </a:fld>
            <a:endParaRPr lang="en-US" dirty="0"/>
          </a:p>
        </p:txBody>
      </p:sp>
      <p:sp>
        <p:nvSpPr>
          <p:cNvPr id="6" name="Footer Placeholder 5">
            <a:extLst>
              <a:ext uri="{FF2B5EF4-FFF2-40B4-BE49-F238E27FC236}">
                <a16:creationId xmlns:a16="http://schemas.microsoft.com/office/drawing/2014/main" id="{81C00539-6AEE-4A95-A8FA-1AE419026A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85B122C-E312-435E-AD2D-020143B82D5E}"/>
              </a:ext>
            </a:extLst>
          </p:cNvPr>
          <p:cNvSpPr>
            <a:spLocks noGrp="1"/>
          </p:cNvSpPr>
          <p:nvPr>
            <p:ph type="sldNum" sz="quarter" idx="12"/>
          </p:nvPr>
        </p:nvSpPr>
        <p:spPr/>
        <p:txBody>
          <a:bodyPr/>
          <a:lstStyle/>
          <a:p>
            <a:fld id="{D14B3195-F66E-480E-BE83-2D94783A73D2}" type="slidenum">
              <a:rPr lang="en-US" smtClean="0"/>
              <a:t>‹#›</a:t>
            </a:fld>
            <a:endParaRPr lang="en-US" dirty="0"/>
          </a:p>
        </p:txBody>
      </p:sp>
    </p:spTree>
    <p:extLst>
      <p:ext uri="{BB962C8B-B14F-4D97-AF65-F5344CB8AC3E}">
        <p14:creationId xmlns:p14="http://schemas.microsoft.com/office/powerpoint/2010/main" val="1234304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6C8F45-5E24-48D0-B265-8B9ABC9248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41736A8-1DDE-4222-A033-BC9E695D6E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2A21C8-D257-4D19-98C2-FB6B5BC7E9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8DA762-7766-4882-8531-F9440FF885E1}" type="datetimeFigureOut">
              <a:rPr lang="en-US" smtClean="0"/>
              <a:t>8/26/2021</a:t>
            </a:fld>
            <a:endParaRPr lang="en-US" dirty="0"/>
          </a:p>
        </p:txBody>
      </p:sp>
      <p:sp>
        <p:nvSpPr>
          <p:cNvPr id="5" name="Footer Placeholder 4">
            <a:extLst>
              <a:ext uri="{FF2B5EF4-FFF2-40B4-BE49-F238E27FC236}">
                <a16:creationId xmlns:a16="http://schemas.microsoft.com/office/drawing/2014/main" id="{0D607028-3F5F-4FDE-B4F8-8F80A362C3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AD6DC60-E67C-4DD4-B8CB-10279ACEB8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4B3195-F66E-480E-BE83-2D94783A73D2}" type="slidenum">
              <a:rPr lang="en-US" smtClean="0"/>
              <a:t>‹#›</a:t>
            </a:fld>
            <a:endParaRPr lang="en-US" dirty="0"/>
          </a:p>
        </p:txBody>
      </p:sp>
    </p:spTree>
    <p:extLst>
      <p:ext uri="{BB962C8B-B14F-4D97-AF65-F5344CB8AC3E}">
        <p14:creationId xmlns:p14="http://schemas.microsoft.com/office/powerpoint/2010/main" val="23854603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24CF36-AE7C-468C-9FC7-5848A329D99E}"/>
              </a:ext>
            </a:extLst>
          </p:cNvPr>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solidFill>
                  <a:srgbClr val="5DD588"/>
                </a:solidFill>
              </a:rPr>
              <a:t>Study Strike</a:t>
            </a:r>
          </a:p>
          <a:p>
            <a:pPr algn="ctr"/>
            <a:r>
              <a:rPr lang="en-US" sz="8800" dirty="0">
                <a:solidFill>
                  <a:srgbClr val="5DD588"/>
                </a:solidFill>
              </a:rPr>
              <a:t>Website Design</a:t>
            </a:r>
          </a:p>
        </p:txBody>
      </p:sp>
    </p:spTree>
    <p:extLst>
      <p:ext uri="{BB962C8B-B14F-4D97-AF65-F5344CB8AC3E}">
        <p14:creationId xmlns:p14="http://schemas.microsoft.com/office/powerpoint/2010/main" val="3270612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FEDBBFA-1E0A-49F4-BF6D-7BA89B1D35B2}"/>
              </a:ext>
            </a:extLst>
          </p:cNvPr>
          <p:cNvSpPr/>
          <p:nvPr/>
        </p:nvSpPr>
        <p:spPr>
          <a:xfrm>
            <a:off x="0" y="0"/>
            <a:ext cx="4864592" cy="64658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4" name="TextBox 3">
            <a:extLst>
              <a:ext uri="{FF2B5EF4-FFF2-40B4-BE49-F238E27FC236}">
                <a16:creationId xmlns:a16="http://schemas.microsoft.com/office/drawing/2014/main" id="{FF97B1FA-6B95-470A-8F87-C7CBE0BE8DAA}"/>
              </a:ext>
            </a:extLst>
          </p:cNvPr>
          <p:cNvSpPr txBox="1"/>
          <p:nvPr/>
        </p:nvSpPr>
        <p:spPr>
          <a:xfrm>
            <a:off x="145287"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5" name="Rectangle 4">
            <a:extLst>
              <a:ext uri="{FF2B5EF4-FFF2-40B4-BE49-F238E27FC236}">
                <a16:creationId xmlns:a16="http://schemas.microsoft.com/office/drawing/2014/main" id="{5096FBA2-3D45-4936-99B3-5BEB1D12455D}"/>
              </a:ext>
            </a:extLst>
          </p:cNvPr>
          <p:cNvSpPr/>
          <p:nvPr/>
        </p:nvSpPr>
        <p:spPr>
          <a:xfrm>
            <a:off x="0" y="620181"/>
            <a:ext cx="4864592" cy="6237819"/>
          </a:xfrm>
          <a:prstGeom prst="rect">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F337A"/>
              </a:solidFill>
            </a:endParaRPr>
          </a:p>
        </p:txBody>
      </p:sp>
      <p:sp>
        <p:nvSpPr>
          <p:cNvPr id="11" name="TextBox 10">
            <a:extLst>
              <a:ext uri="{FF2B5EF4-FFF2-40B4-BE49-F238E27FC236}">
                <a16:creationId xmlns:a16="http://schemas.microsoft.com/office/drawing/2014/main" id="{0579BFD6-15F9-431B-BC5B-F4FE452E625A}"/>
              </a:ext>
            </a:extLst>
          </p:cNvPr>
          <p:cNvSpPr txBox="1"/>
          <p:nvPr/>
        </p:nvSpPr>
        <p:spPr>
          <a:xfrm>
            <a:off x="4254274" y="-29951"/>
            <a:ext cx="610318" cy="707886"/>
          </a:xfrm>
          <a:prstGeom prst="rect">
            <a:avLst/>
          </a:prstGeom>
          <a:noFill/>
        </p:spPr>
        <p:txBody>
          <a:bodyPr wrap="square" rtlCol="0">
            <a:spAutoFit/>
          </a:bodyPr>
          <a:lstStyle/>
          <a:p>
            <a:r>
              <a:rPr lang="en-US" sz="4000" dirty="0">
                <a:solidFill>
                  <a:srgbClr val="002060"/>
                </a:solidFill>
                <a:latin typeface="Comfortaa" pitchFamily="2" charset="0"/>
              </a:rPr>
              <a:t>=</a:t>
            </a:r>
          </a:p>
        </p:txBody>
      </p:sp>
      <p:sp>
        <p:nvSpPr>
          <p:cNvPr id="12" name="TextBox 11">
            <a:extLst>
              <a:ext uri="{FF2B5EF4-FFF2-40B4-BE49-F238E27FC236}">
                <a16:creationId xmlns:a16="http://schemas.microsoft.com/office/drawing/2014/main" id="{A6D0A4E2-4315-4D68-ABAD-0080577C97B7}"/>
              </a:ext>
            </a:extLst>
          </p:cNvPr>
          <p:cNvSpPr txBox="1"/>
          <p:nvPr/>
        </p:nvSpPr>
        <p:spPr>
          <a:xfrm>
            <a:off x="0" y="620181"/>
            <a:ext cx="4864592" cy="553998"/>
          </a:xfrm>
          <a:prstGeom prst="rect">
            <a:avLst/>
          </a:prstGeom>
          <a:noFill/>
        </p:spPr>
        <p:txBody>
          <a:bodyPr wrap="square" rtlCol="0">
            <a:spAutoFit/>
          </a:bodyPr>
          <a:lstStyle/>
          <a:p>
            <a:pPr algn="ctr"/>
            <a:r>
              <a:rPr lang="en-US" sz="3000" b="1" dirty="0">
                <a:solidFill>
                  <a:srgbClr val="002060"/>
                </a:solidFill>
                <a:latin typeface="Comfortaa" pitchFamily="2" charset="0"/>
              </a:rPr>
              <a:t>Tutorials</a:t>
            </a:r>
          </a:p>
        </p:txBody>
      </p:sp>
      <p:sp>
        <p:nvSpPr>
          <p:cNvPr id="13" name="Rectangle: Rounded Corners 12">
            <a:extLst>
              <a:ext uri="{FF2B5EF4-FFF2-40B4-BE49-F238E27FC236}">
                <a16:creationId xmlns:a16="http://schemas.microsoft.com/office/drawing/2014/main" id="{6B51486D-B1A7-4635-9662-83042B439017}"/>
              </a:ext>
            </a:extLst>
          </p:cNvPr>
          <p:cNvSpPr/>
          <p:nvPr/>
        </p:nvSpPr>
        <p:spPr>
          <a:xfrm>
            <a:off x="2130792" y="1097235"/>
            <a:ext cx="603007" cy="45719"/>
          </a:xfrm>
          <a:prstGeom prst="roundRect">
            <a:avLst>
              <a:gd name="adj"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85614756-8909-4485-ABF2-2A12FF11DCF2}"/>
              </a:ext>
            </a:extLst>
          </p:cNvPr>
          <p:cNvSpPr/>
          <p:nvPr/>
        </p:nvSpPr>
        <p:spPr>
          <a:xfrm>
            <a:off x="767957" y="1504912"/>
            <a:ext cx="3320690" cy="1913409"/>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002060"/>
                </a:solidFill>
                <a:latin typeface="Comfortaa" pitchFamily="2" charset="0"/>
              </a:rPr>
              <a:t>Personal Development</a:t>
            </a:r>
          </a:p>
        </p:txBody>
      </p:sp>
      <p:sp>
        <p:nvSpPr>
          <p:cNvPr id="18" name="Rectangle 17">
            <a:extLst>
              <a:ext uri="{FF2B5EF4-FFF2-40B4-BE49-F238E27FC236}">
                <a16:creationId xmlns:a16="http://schemas.microsoft.com/office/drawing/2014/main" id="{C4A56506-FD29-48DD-9809-E2D6DCF11408}"/>
              </a:ext>
            </a:extLst>
          </p:cNvPr>
          <p:cNvSpPr/>
          <p:nvPr/>
        </p:nvSpPr>
        <p:spPr>
          <a:xfrm>
            <a:off x="767957" y="3759889"/>
            <a:ext cx="3320690" cy="1913409"/>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002060"/>
                </a:solidFill>
                <a:latin typeface="Comfortaa" pitchFamily="2" charset="0"/>
              </a:rPr>
              <a:t>Problem </a:t>
            </a:r>
          </a:p>
          <a:p>
            <a:pPr algn="ctr"/>
            <a:r>
              <a:rPr lang="en-US" sz="2500" dirty="0">
                <a:solidFill>
                  <a:srgbClr val="002060"/>
                </a:solidFill>
                <a:latin typeface="Comfortaa" pitchFamily="2" charset="0"/>
              </a:rPr>
              <a:t>Solving</a:t>
            </a:r>
          </a:p>
        </p:txBody>
      </p:sp>
      <p:sp>
        <p:nvSpPr>
          <p:cNvPr id="19" name="Rectangle 18">
            <a:extLst>
              <a:ext uri="{FF2B5EF4-FFF2-40B4-BE49-F238E27FC236}">
                <a16:creationId xmlns:a16="http://schemas.microsoft.com/office/drawing/2014/main" id="{434725E3-169E-443C-A0CF-55994E02CECF}"/>
              </a:ext>
            </a:extLst>
          </p:cNvPr>
          <p:cNvSpPr/>
          <p:nvPr/>
        </p:nvSpPr>
        <p:spPr>
          <a:xfrm>
            <a:off x="767957" y="5883592"/>
            <a:ext cx="3320690" cy="1913409"/>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002060"/>
                </a:solidFill>
                <a:latin typeface="Comfortaa" pitchFamily="2" charset="0"/>
              </a:rPr>
              <a:t>Communication Hacks</a:t>
            </a:r>
          </a:p>
        </p:txBody>
      </p:sp>
    </p:spTree>
    <p:extLst>
      <p:ext uri="{BB962C8B-B14F-4D97-AF65-F5344CB8AC3E}">
        <p14:creationId xmlns:p14="http://schemas.microsoft.com/office/powerpoint/2010/main" val="2365301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3F0F5A2-889D-4A1D-9269-CE0A39B8504C}"/>
              </a:ext>
            </a:extLst>
          </p:cNvPr>
          <p:cNvSpPr/>
          <p:nvPr/>
        </p:nvSpPr>
        <p:spPr>
          <a:xfrm>
            <a:off x="0" y="0"/>
            <a:ext cx="4864592" cy="64658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3" name="TextBox 2">
            <a:extLst>
              <a:ext uri="{FF2B5EF4-FFF2-40B4-BE49-F238E27FC236}">
                <a16:creationId xmlns:a16="http://schemas.microsoft.com/office/drawing/2014/main" id="{B6A464ED-9064-4EAD-A25E-C67B3E1EFBC2}"/>
              </a:ext>
            </a:extLst>
          </p:cNvPr>
          <p:cNvSpPr txBox="1"/>
          <p:nvPr/>
        </p:nvSpPr>
        <p:spPr>
          <a:xfrm>
            <a:off x="145287"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4" name="Rectangle 3">
            <a:extLst>
              <a:ext uri="{FF2B5EF4-FFF2-40B4-BE49-F238E27FC236}">
                <a16:creationId xmlns:a16="http://schemas.microsoft.com/office/drawing/2014/main" id="{15163D54-DF03-41FC-B9D2-1A5B33662D4D}"/>
              </a:ext>
            </a:extLst>
          </p:cNvPr>
          <p:cNvSpPr/>
          <p:nvPr/>
        </p:nvSpPr>
        <p:spPr>
          <a:xfrm>
            <a:off x="0" y="620181"/>
            <a:ext cx="4864592" cy="62378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 name="TextBox 4">
            <a:extLst>
              <a:ext uri="{FF2B5EF4-FFF2-40B4-BE49-F238E27FC236}">
                <a16:creationId xmlns:a16="http://schemas.microsoft.com/office/drawing/2014/main" id="{1D89E0CF-6EC2-4C57-B50A-DFC55DBC86A3}"/>
              </a:ext>
            </a:extLst>
          </p:cNvPr>
          <p:cNvSpPr txBox="1"/>
          <p:nvPr/>
        </p:nvSpPr>
        <p:spPr>
          <a:xfrm>
            <a:off x="4254274" y="-29951"/>
            <a:ext cx="610318" cy="707886"/>
          </a:xfrm>
          <a:prstGeom prst="rect">
            <a:avLst/>
          </a:prstGeom>
          <a:noFill/>
        </p:spPr>
        <p:txBody>
          <a:bodyPr wrap="square" rtlCol="0">
            <a:spAutoFit/>
          </a:bodyPr>
          <a:lstStyle/>
          <a:p>
            <a:r>
              <a:rPr lang="en-US" sz="4000" dirty="0">
                <a:solidFill>
                  <a:srgbClr val="002060"/>
                </a:solidFill>
                <a:latin typeface="Comfortaa" pitchFamily="2" charset="0"/>
              </a:rPr>
              <a:t>=</a:t>
            </a:r>
          </a:p>
        </p:txBody>
      </p:sp>
      <p:sp>
        <p:nvSpPr>
          <p:cNvPr id="6" name="TextBox 5">
            <a:extLst>
              <a:ext uri="{FF2B5EF4-FFF2-40B4-BE49-F238E27FC236}">
                <a16:creationId xmlns:a16="http://schemas.microsoft.com/office/drawing/2014/main" id="{08FC71BD-CB47-4494-B34D-918F6B01CBFD}"/>
              </a:ext>
            </a:extLst>
          </p:cNvPr>
          <p:cNvSpPr txBox="1"/>
          <p:nvPr/>
        </p:nvSpPr>
        <p:spPr>
          <a:xfrm>
            <a:off x="0" y="620181"/>
            <a:ext cx="4864592" cy="553998"/>
          </a:xfrm>
          <a:prstGeom prst="rect">
            <a:avLst/>
          </a:prstGeom>
          <a:noFill/>
        </p:spPr>
        <p:txBody>
          <a:bodyPr wrap="square" rtlCol="0">
            <a:spAutoFit/>
          </a:bodyPr>
          <a:lstStyle/>
          <a:p>
            <a:pPr algn="ctr"/>
            <a:r>
              <a:rPr lang="en-US" sz="3000" b="1" dirty="0">
                <a:solidFill>
                  <a:srgbClr val="5DD588"/>
                </a:solidFill>
                <a:latin typeface="Comfortaa" pitchFamily="2" charset="0"/>
              </a:rPr>
              <a:t>Cheat Sheets</a:t>
            </a:r>
          </a:p>
        </p:txBody>
      </p:sp>
      <p:sp>
        <p:nvSpPr>
          <p:cNvPr id="7" name="Rectangle: Rounded Corners 6">
            <a:extLst>
              <a:ext uri="{FF2B5EF4-FFF2-40B4-BE49-F238E27FC236}">
                <a16:creationId xmlns:a16="http://schemas.microsoft.com/office/drawing/2014/main" id="{5D7B6901-1B5B-4F92-B8D4-77813EDDC1BE}"/>
              </a:ext>
            </a:extLst>
          </p:cNvPr>
          <p:cNvSpPr/>
          <p:nvPr/>
        </p:nvSpPr>
        <p:spPr>
          <a:xfrm>
            <a:off x="1712523" y="1129122"/>
            <a:ext cx="1431558" cy="45719"/>
          </a:xfrm>
          <a:prstGeom prst="roundRect">
            <a:avLst>
              <a:gd name="adj" fmla="val 50000"/>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5DD588"/>
              </a:solidFill>
            </a:endParaRPr>
          </a:p>
        </p:txBody>
      </p:sp>
      <p:sp>
        <p:nvSpPr>
          <p:cNvPr id="8" name="Rectangle 7">
            <a:extLst>
              <a:ext uri="{FF2B5EF4-FFF2-40B4-BE49-F238E27FC236}">
                <a16:creationId xmlns:a16="http://schemas.microsoft.com/office/drawing/2014/main" id="{E062D2E3-0A6C-4D94-9685-552294BD3BB0}"/>
              </a:ext>
            </a:extLst>
          </p:cNvPr>
          <p:cNvSpPr/>
          <p:nvPr/>
        </p:nvSpPr>
        <p:spPr>
          <a:xfrm>
            <a:off x="767957" y="1504912"/>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5DD588"/>
                </a:solidFill>
                <a:latin typeface="Comfortaa" pitchFamily="2" charset="0"/>
              </a:rPr>
              <a:t>Trigonometric</a:t>
            </a:r>
          </a:p>
          <a:p>
            <a:pPr algn="ctr"/>
            <a:r>
              <a:rPr lang="en-US" sz="2500" dirty="0">
                <a:solidFill>
                  <a:srgbClr val="5DD588"/>
                </a:solidFill>
                <a:latin typeface="Comfortaa" pitchFamily="2" charset="0"/>
              </a:rPr>
              <a:t>Algorithm</a:t>
            </a:r>
          </a:p>
        </p:txBody>
      </p:sp>
      <p:sp>
        <p:nvSpPr>
          <p:cNvPr id="9" name="Rectangle 8">
            <a:extLst>
              <a:ext uri="{FF2B5EF4-FFF2-40B4-BE49-F238E27FC236}">
                <a16:creationId xmlns:a16="http://schemas.microsoft.com/office/drawing/2014/main" id="{1A16BA59-8452-4270-BFBC-E38593166501}"/>
              </a:ext>
            </a:extLst>
          </p:cNvPr>
          <p:cNvSpPr/>
          <p:nvPr/>
        </p:nvSpPr>
        <p:spPr>
          <a:xfrm>
            <a:off x="767957" y="3759889"/>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5DD588"/>
                </a:solidFill>
                <a:latin typeface="Comfortaa" pitchFamily="2" charset="0"/>
              </a:rPr>
              <a:t>Right Forms</a:t>
            </a:r>
          </a:p>
          <a:p>
            <a:pPr algn="ctr"/>
            <a:r>
              <a:rPr lang="en-US" sz="2500" dirty="0">
                <a:solidFill>
                  <a:srgbClr val="5DD588"/>
                </a:solidFill>
                <a:latin typeface="Comfortaa" pitchFamily="2" charset="0"/>
              </a:rPr>
              <a:t> of Verbs</a:t>
            </a:r>
          </a:p>
        </p:txBody>
      </p:sp>
      <p:sp>
        <p:nvSpPr>
          <p:cNvPr id="10" name="Rectangle 9">
            <a:extLst>
              <a:ext uri="{FF2B5EF4-FFF2-40B4-BE49-F238E27FC236}">
                <a16:creationId xmlns:a16="http://schemas.microsoft.com/office/drawing/2014/main" id="{62CFA437-21D3-442D-9C97-CD152163F072}"/>
              </a:ext>
            </a:extLst>
          </p:cNvPr>
          <p:cNvSpPr/>
          <p:nvPr/>
        </p:nvSpPr>
        <p:spPr>
          <a:xfrm>
            <a:off x="767957" y="5883592"/>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5DD588"/>
                </a:solidFill>
                <a:latin typeface="Comfortaa" pitchFamily="2" charset="0"/>
              </a:rPr>
              <a:t>Organic </a:t>
            </a:r>
          </a:p>
          <a:p>
            <a:pPr algn="ctr"/>
            <a:r>
              <a:rPr lang="en-US" sz="2500" dirty="0">
                <a:solidFill>
                  <a:srgbClr val="5DD588"/>
                </a:solidFill>
                <a:latin typeface="Comfortaa" pitchFamily="2" charset="0"/>
              </a:rPr>
              <a:t>Chemistry</a:t>
            </a:r>
          </a:p>
        </p:txBody>
      </p:sp>
    </p:spTree>
    <p:extLst>
      <p:ext uri="{BB962C8B-B14F-4D97-AF65-F5344CB8AC3E}">
        <p14:creationId xmlns:p14="http://schemas.microsoft.com/office/powerpoint/2010/main" val="2996552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B35D1DA-D6E9-499E-93BB-FA6CA21FE3A8}"/>
              </a:ext>
            </a:extLst>
          </p:cNvPr>
          <p:cNvSpPr/>
          <p:nvPr/>
        </p:nvSpPr>
        <p:spPr>
          <a:xfrm>
            <a:off x="0" y="0"/>
            <a:ext cx="4864592" cy="64658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9" name="TextBox 8">
            <a:extLst>
              <a:ext uri="{FF2B5EF4-FFF2-40B4-BE49-F238E27FC236}">
                <a16:creationId xmlns:a16="http://schemas.microsoft.com/office/drawing/2014/main" id="{24B0B91E-A604-4834-9387-528D82841C17}"/>
              </a:ext>
            </a:extLst>
          </p:cNvPr>
          <p:cNvSpPr txBox="1"/>
          <p:nvPr/>
        </p:nvSpPr>
        <p:spPr>
          <a:xfrm>
            <a:off x="145287"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10" name="Rectangle 9">
            <a:extLst>
              <a:ext uri="{FF2B5EF4-FFF2-40B4-BE49-F238E27FC236}">
                <a16:creationId xmlns:a16="http://schemas.microsoft.com/office/drawing/2014/main" id="{22DF2CF9-59CE-4BD6-B80B-0E6276AB4461}"/>
              </a:ext>
            </a:extLst>
          </p:cNvPr>
          <p:cNvSpPr/>
          <p:nvPr/>
        </p:nvSpPr>
        <p:spPr>
          <a:xfrm>
            <a:off x="0" y="646584"/>
            <a:ext cx="4864592" cy="6237819"/>
          </a:xfrm>
          <a:prstGeom prst="rect">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F337A"/>
              </a:solidFill>
            </a:endParaRPr>
          </a:p>
        </p:txBody>
      </p:sp>
      <p:sp>
        <p:nvSpPr>
          <p:cNvPr id="11" name="TextBox 10">
            <a:extLst>
              <a:ext uri="{FF2B5EF4-FFF2-40B4-BE49-F238E27FC236}">
                <a16:creationId xmlns:a16="http://schemas.microsoft.com/office/drawing/2014/main" id="{E57A252D-7DB8-48B0-ADD2-1F7EFB0FCF31}"/>
              </a:ext>
            </a:extLst>
          </p:cNvPr>
          <p:cNvSpPr txBox="1"/>
          <p:nvPr/>
        </p:nvSpPr>
        <p:spPr>
          <a:xfrm>
            <a:off x="4254274" y="-29951"/>
            <a:ext cx="610318" cy="707886"/>
          </a:xfrm>
          <a:prstGeom prst="rect">
            <a:avLst/>
          </a:prstGeom>
          <a:noFill/>
        </p:spPr>
        <p:txBody>
          <a:bodyPr wrap="square" rtlCol="0">
            <a:spAutoFit/>
          </a:bodyPr>
          <a:lstStyle/>
          <a:p>
            <a:r>
              <a:rPr lang="en-US" sz="4000" dirty="0">
                <a:solidFill>
                  <a:srgbClr val="002060"/>
                </a:solidFill>
                <a:latin typeface="Comfortaa" pitchFamily="2" charset="0"/>
              </a:rPr>
              <a:t>=</a:t>
            </a:r>
          </a:p>
        </p:txBody>
      </p:sp>
      <p:sp>
        <p:nvSpPr>
          <p:cNvPr id="12" name="TextBox 11">
            <a:extLst>
              <a:ext uri="{FF2B5EF4-FFF2-40B4-BE49-F238E27FC236}">
                <a16:creationId xmlns:a16="http://schemas.microsoft.com/office/drawing/2014/main" id="{0E43F712-67AD-438D-8064-B42E2284F3DE}"/>
              </a:ext>
            </a:extLst>
          </p:cNvPr>
          <p:cNvSpPr txBox="1"/>
          <p:nvPr/>
        </p:nvSpPr>
        <p:spPr>
          <a:xfrm>
            <a:off x="0" y="620181"/>
            <a:ext cx="4864592" cy="553998"/>
          </a:xfrm>
          <a:prstGeom prst="rect">
            <a:avLst/>
          </a:prstGeom>
          <a:noFill/>
        </p:spPr>
        <p:txBody>
          <a:bodyPr wrap="square" rtlCol="0">
            <a:spAutoFit/>
          </a:bodyPr>
          <a:lstStyle/>
          <a:p>
            <a:pPr algn="ctr"/>
            <a:r>
              <a:rPr lang="en-US" sz="3000" b="1" dirty="0">
                <a:solidFill>
                  <a:srgbClr val="002060"/>
                </a:solidFill>
                <a:latin typeface="Comfortaa" pitchFamily="2" charset="0"/>
              </a:rPr>
              <a:t>About</a:t>
            </a:r>
          </a:p>
        </p:txBody>
      </p:sp>
      <p:sp>
        <p:nvSpPr>
          <p:cNvPr id="13" name="Rectangle: Rounded Corners 12">
            <a:extLst>
              <a:ext uri="{FF2B5EF4-FFF2-40B4-BE49-F238E27FC236}">
                <a16:creationId xmlns:a16="http://schemas.microsoft.com/office/drawing/2014/main" id="{D3F07CC4-DA8B-4E6A-957C-5096250E0897}"/>
              </a:ext>
            </a:extLst>
          </p:cNvPr>
          <p:cNvSpPr/>
          <p:nvPr/>
        </p:nvSpPr>
        <p:spPr>
          <a:xfrm>
            <a:off x="2130792" y="1097235"/>
            <a:ext cx="603007" cy="45719"/>
          </a:xfrm>
          <a:prstGeom prst="roundRect">
            <a:avLst>
              <a:gd name="adj"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DFD55EDF-76F0-4D33-B5AB-FAC54C52BB31}"/>
              </a:ext>
            </a:extLst>
          </p:cNvPr>
          <p:cNvSpPr/>
          <p:nvPr/>
        </p:nvSpPr>
        <p:spPr>
          <a:xfrm>
            <a:off x="350290" y="1097235"/>
            <a:ext cx="4209143" cy="3873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rgbClr val="002060"/>
                </a:solidFill>
                <a:latin typeface="Comfortaa" pitchFamily="2" charset="0"/>
              </a:rPr>
              <a:t>Study Strike is a online study platform. Thousands of students from different parts of the world communicate through this platform. If you are looking for a group study, it’s a great place to start. Happy Learning : ) </a:t>
            </a:r>
          </a:p>
          <a:p>
            <a:pPr algn="just"/>
            <a:endParaRPr lang="en-US" sz="1400" dirty="0">
              <a:solidFill>
                <a:srgbClr val="002060"/>
              </a:solidFill>
              <a:latin typeface="Comfortaa" pitchFamily="2" charset="0"/>
            </a:endParaRPr>
          </a:p>
          <a:p>
            <a:pPr algn="just"/>
            <a:r>
              <a:rPr lang="en-US" sz="1400" dirty="0">
                <a:solidFill>
                  <a:srgbClr val="002060"/>
                </a:solidFill>
                <a:latin typeface="Comfortaa" pitchFamily="2" charset="0"/>
              </a:rPr>
              <a:t>Study Strike was founded by Md. Ismail Hossain in 2020. He made the website mostly for him and his classmates. Later it got bigger to his school level. And it was finally became public in 2021.</a:t>
            </a:r>
          </a:p>
          <a:p>
            <a:pPr algn="just"/>
            <a:r>
              <a:rPr lang="en-US" sz="1400" dirty="0">
                <a:solidFill>
                  <a:srgbClr val="002060"/>
                </a:solidFill>
                <a:latin typeface="Comfortaa" pitchFamily="2" charset="0"/>
              </a:rPr>
              <a:t>It is a great flatform to be introduced with new students and  teacher as students from over 25 countries use this platform.</a:t>
            </a:r>
          </a:p>
        </p:txBody>
      </p:sp>
      <p:grpSp>
        <p:nvGrpSpPr>
          <p:cNvPr id="21" name="Group 20">
            <a:extLst>
              <a:ext uri="{FF2B5EF4-FFF2-40B4-BE49-F238E27FC236}">
                <a16:creationId xmlns:a16="http://schemas.microsoft.com/office/drawing/2014/main" id="{6DF37D11-8BB0-4FC1-999D-4911B225DE66}"/>
              </a:ext>
            </a:extLst>
          </p:cNvPr>
          <p:cNvGrpSpPr/>
          <p:nvPr/>
        </p:nvGrpSpPr>
        <p:grpSpPr>
          <a:xfrm>
            <a:off x="882894" y="4950126"/>
            <a:ext cx="3098801" cy="3780342"/>
            <a:chOff x="8353726" y="2206171"/>
            <a:chExt cx="3098801" cy="3780342"/>
          </a:xfrm>
        </p:grpSpPr>
        <p:pic>
          <p:nvPicPr>
            <p:cNvPr id="19" name="Picture 18">
              <a:extLst>
                <a:ext uri="{FF2B5EF4-FFF2-40B4-BE49-F238E27FC236}">
                  <a16:creationId xmlns:a16="http://schemas.microsoft.com/office/drawing/2014/main" id="{6391BF2E-B4BD-4AAF-84CE-329696176C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2584" y="2206171"/>
              <a:ext cx="2989943" cy="2989943"/>
            </a:xfrm>
            <a:prstGeom prst="rect">
              <a:avLst/>
            </a:prstGeom>
          </p:spPr>
        </p:pic>
        <p:sp>
          <p:nvSpPr>
            <p:cNvPr id="20" name="TextBox 19">
              <a:extLst>
                <a:ext uri="{FF2B5EF4-FFF2-40B4-BE49-F238E27FC236}">
                  <a16:creationId xmlns:a16="http://schemas.microsoft.com/office/drawing/2014/main" id="{3215783B-8EC5-4FF2-8673-23F192347EA4}"/>
                </a:ext>
              </a:extLst>
            </p:cNvPr>
            <p:cNvSpPr txBox="1"/>
            <p:nvPr/>
          </p:nvSpPr>
          <p:spPr>
            <a:xfrm>
              <a:off x="8353726" y="5370960"/>
              <a:ext cx="2874584" cy="615553"/>
            </a:xfrm>
            <a:prstGeom prst="rect">
              <a:avLst/>
            </a:prstGeom>
            <a:noFill/>
          </p:spPr>
          <p:txBody>
            <a:bodyPr wrap="square" rtlCol="0">
              <a:spAutoFit/>
            </a:bodyPr>
            <a:lstStyle/>
            <a:p>
              <a:r>
                <a:rPr lang="en-US" b="1" dirty="0">
                  <a:solidFill>
                    <a:srgbClr val="002060"/>
                  </a:solidFill>
                  <a:latin typeface="Comfortaa" pitchFamily="2" charset="0"/>
                </a:rPr>
                <a:t>Md. Ismail Hossain</a:t>
              </a:r>
            </a:p>
            <a:p>
              <a:r>
                <a:rPr lang="en-US" sz="1600" dirty="0">
                  <a:solidFill>
                    <a:srgbClr val="002060"/>
                  </a:solidFill>
                  <a:latin typeface="Comfortaa" pitchFamily="2" charset="0"/>
                </a:rPr>
                <a:t>Founder of Study Strike</a:t>
              </a:r>
            </a:p>
          </p:txBody>
        </p:sp>
      </p:grpSp>
    </p:spTree>
    <p:extLst>
      <p:ext uri="{BB962C8B-B14F-4D97-AF65-F5344CB8AC3E}">
        <p14:creationId xmlns:p14="http://schemas.microsoft.com/office/powerpoint/2010/main" val="4188435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1D9AE7-628E-42F2-919D-776ACE320ED4}"/>
              </a:ext>
            </a:extLst>
          </p:cNvPr>
          <p:cNvSpPr/>
          <p:nvPr/>
        </p:nvSpPr>
        <p:spPr>
          <a:xfrm>
            <a:off x="0" y="0"/>
            <a:ext cx="4864592" cy="64658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3" name="TextBox 2">
            <a:extLst>
              <a:ext uri="{FF2B5EF4-FFF2-40B4-BE49-F238E27FC236}">
                <a16:creationId xmlns:a16="http://schemas.microsoft.com/office/drawing/2014/main" id="{44024DEF-7E23-4508-901F-FB60DD0E80A2}"/>
              </a:ext>
            </a:extLst>
          </p:cNvPr>
          <p:cNvSpPr txBox="1"/>
          <p:nvPr/>
        </p:nvSpPr>
        <p:spPr>
          <a:xfrm>
            <a:off x="145287"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4" name="Rectangle 3">
            <a:extLst>
              <a:ext uri="{FF2B5EF4-FFF2-40B4-BE49-F238E27FC236}">
                <a16:creationId xmlns:a16="http://schemas.microsoft.com/office/drawing/2014/main" id="{1E7D89C9-11C9-4F95-A763-119CEB3B8B90}"/>
              </a:ext>
            </a:extLst>
          </p:cNvPr>
          <p:cNvSpPr/>
          <p:nvPr/>
        </p:nvSpPr>
        <p:spPr>
          <a:xfrm>
            <a:off x="-22403" y="602478"/>
            <a:ext cx="4864592" cy="62378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 name="TextBox 4">
            <a:extLst>
              <a:ext uri="{FF2B5EF4-FFF2-40B4-BE49-F238E27FC236}">
                <a16:creationId xmlns:a16="http://schemas.microsoft.com/office/drawing/2014/main" id="{D493B060-5832-4E7E-BC9F-7D447CCF50D3}"/>
              </a:ext>
            </a:extLst>
          </p:cNvPr>
          <p:cNvSpPr txBox="1"/>
          <p:nvPr/>
        </p:nvSpPr>
        <p:spPr>
          <a:xfrm>
            <a:off x="4254274" y="-29951"/>
            <a:ext cx="610318" cy="707886"/>
          </a:xfrm>
          <a:prstGeom prst="rect">
            <a:avLst/>
          </a:prstGeom>
          <a:noFill/>
        </p:spPr>
        <p:txBody>
          <a:bodyPr wrap="square" rtlCol="0">
            <a:spAutoFit/>
          </a:bodyPr>
          <a:lstStyle/>
          <a:p>
            <a:r>
              <a:rPr lang="en-US" sz="4000" dirty="0">
                <a:solidFill>
                  <a:srgbClr val="002060"/>
                </a:solidFill>
                <a:latin typeface="Comfortaa" pitchFamily="2" charset="0"/>
              </a:rPr>
              <a:t>=</a:t>
            </a:r>
          </a:p>
        </p:txBody>
      </p:sp>
      <p:sp>
        <p:nvSpPr>
          <p:cNvPr id="6" name="TextBox 5">
            <a:extLst>
              <a:ext uri="{FF2B5EF4-FFF2-40B4-BE49-F238E27FC236}">
                <a16:creationId xmlns:a16="http://schemas.microsoft.com/office/drawing/2014/main" id="{4C247BC0-BBB8-4F4B-9046-AFD4A9D83961}"/>
              </a:ext>
            </a:extLst>
          </p:cNvPr>
          <p:cNvSpPr txBox="1"/>
          <p:nvPr/>
        </p:nvSpPr>
        <p:spPr>
          <a:xfrm>
            <a:off x="0" y="620181"/>
            <a:ext cx="4864592" cy="553998"/>
          </a:xfrm>
          <a:prstGeom prst="rect">
            <a:avLst/>
          </a:prstGeom>
          <a:noFill/>
        </p:spPr>
        <p:txBody>
          <a:bodyPr wrap="square" rtlCol="0">
            <a:spAutoFit/>
          </a:bodyPr>
          <a:lstStyle/>
          <a:p>
            <a:pPr algn="ctr"/>
            <a:r>
              <a:rPr lang="en-US" sz="3000" b="1" dirty="0">
                <a:solidFill>
                  <a:srgbClr val="5DD588"/>
                </a:solidFill>
                <a:latin typeface="Comfortaa" pitchFamily="2" charset="0"/>
              </a:rPr>
              <a:t>Get In Touch</a:t>
            </a:r>
          </a:p>
        </p:txBody>
      </p:sp>
      <p:sp>
        <p:nvSpPr>
          <p:cNvPr id="7" name="Rectangle: Rounded Corners 6">
            <a:extLst>
              <a:ext uri="{FF2B5EF4-FFF2-40B4-BE49-F238E27FC236}">
                <a16:creationId xmlns:a16="http://schemas.microsoft.com/office/drawing/2014/main" id="{8F7D98A3-226A-43A7-BFED-C45D0E85A773}"/>
              </a:ext>
            </a:extLst>
          </p:cNvPr>
          <p:cNvSpPr/>
          <p:nvPr/>
        </p:nvSpPr>
        <p:spPr>
          <a:xfrm>
            <a:off x="1712523" y="1129122"/>
            <a:ext cx="1431558" cy="45719"/>
          </a:xfrm>
          <a:prstGeom prst="roundRect">
            <a:avLst>
              <a:gd name="adj" fmla="val 50000"/>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5DD588"/>
              </a:solidFill>
            </a:endParaRPr>
          </a:p>
        </p:txBody>
      </p:sp>
      <p:sp>
        <p:nvSpPr>
          <p:cNvPr id="11" name="Rectangle 10">
            <a:extLst>
              <a:ext uri="{FF2B5EF4-FFF2-40B4-BE49-F238E27FC236}">
                <a16:creationId xmlns:a16="http://schemas.microsoft.com/office/drawing/2014/main" id="{17390A62-9DF9-41AE-904A-F536FD1CAA43}"/>
              </a:ext>
            </a:extLst>
          </p:cNvPr>
          <p:cNvSpPr/>
          <p:nvPr/>
        </p:nvSpPr>
        <p:spPr>
          <a:xfrm>
            <a:off x="420270" y="2764171"/>
            <a:ext cx="3549386" cy="486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rgbClr val="002060"/>
                </a:solidFill>
                <a:latin typeface="Comfortaa" pitchFamily="2" charset="0"/>
              </a:rPr>
              <a:t>Your Name</a:t>
            </a:r>
          </a:p>
        </p:txBody>
      </p:sp>
      <p:sp>
        <p:nvSpPr>
          <p:cNvPr id="12" name="Rectangle 11">
            <a:extLst>
              <a:ext uri="{FF2B5EF4-FFF2-40B4-BE49-F238E27FC236}">
                <a16:creationId xmlns:a16="http://schemas.microsoft.com/office/drawing/2014/main" id="{AFCE80A8-3FEB-4D74-870F-B6A4C77DF930}"/>
              </a:ext>
            </a:extLst>
          </p:cNvPr>
          <p:cNvSpPr/>
          <p:nvPr/>
        </p:nvSpPr>
        <p:spPr>
          <a:xfrm>
            <a:off x="413015" y="4179943"/>
            <a:ext cx="4034972" cy="14695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850000"/>
              </a:lnSpc>
            </a:pPr>
            <a:r>
              <a:rPr lang="en-US" sz="2000" dirty="0">
                <a:solidFill>
                  <a:srgbClr val="002060"/>
                </a:solidFill>
                <a:latin typeface="Comfortaa" pitchFamily="2" charset="0"/>
              </a:rPr>
              <a:t>G</a:t>
            </a:r>
          </a:p>
        </p:txBody>
      </p:sp>
      <p:sp>
        <p:nvSpPr>
          <p:cNvPr id="13" name="Rectangle 12">
            <a:extLst>
              <a:ext uri="{FF2B5EF4-FFF2-40B4-BE49-F238E27FC236}">
                <a16:creationId xmlns:a16="http://schemas.microsoft.com/office/drawing/2014/main" id="{77C51FC4-FAF4-4AA1-90E7-E68BC3B5B10C}"/>
              </a:ext>
            </a:extLst>
          </p:cNvPr>
          <p:cNvSpPr/>
          <p:nvPr/>
        </p:nvSpPr>
        <p:spPr>
          <a:xfrm>
            <a:off x="420270" y="3472056"/>
            <a:ext cx="3549386" cy="4868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solidFill>
                  <a:srgbClr val="002060"/>
                </a:solidFill>
                <a:latin typeface="Comfortaa" pitchFamily="2" charset="0"/>
              </a:rPr>
              <a:t>Email Address</a:t>
            </a:r>
          </a:p>
        </p:txBody>
      </p:sp>
      <p:sp>
        <p:nvSpPr>
          <p:cNvPr id="14" name="TextBox 13">
            <a:extLst>
              <a:ext uri="{FF2B5EF4-FFF2-40B4-BE49-F238E27FC236}">
                <a16:creationId xmlns:a16="http://schemas.microsoft.com/office/drawing/2014/main" id="{4E926B4D-4728-4373-837E-9FF71E07B41B}"/>
              </a:ext>
            </a:extLst>
          </p:cNvPr>
          <p:cNvSpPr txBox="1"/>
          <p:nvPr/>
        </p:nvSpPr>
        <p:spPr>
          <a:xfrm>
            <a:off x="420270" y="4189908"/>
            <a:ext cx="2249714" cy="307777"/>
          </a:xfrm>
          <a:prstGeom prst="rect">
            <a:avLst/>
          </a:prstGeom>
          <a:solidFill>
            <a:schemeClr val="bg1">
              <a:lumMod val="95000"/>
            </a:schemeClr>
          </a:solidFill>
        </p:spPr>
        <p:txBody>
          <a:bodyPr wrap="square" rtlCol="0">
            <a:spAutoFit/>
          </a:bodyPr>
          <a:lstStyle/>
          <a:p>
            <a:r>
              <a:rPr lang="en-US" sz="1400" dirty="0">
                <a:solidFill>
                  <a:srgbClr val="002060"/>
                </a:solidFill>
                <a:latin typeface="Comfortaa" pitchFamily="2" charset="0"/>
              </a:rPr>
              <a:t>Your Message…</a:t>
            </a:r>
          </a:p>
        </p:txBody>
      </p:sp>
      <p:sp>
        <p:nvSpPr>
          <p:cNvPr id="15" name="Rectangle 14">
            <a:extLst>
              <a:ext uri="{FF2B5EF4-FFF2-40B4-BE49-F238E27FC236}">
                <a16:creationId xmlns:a16="http://schemas.microsoft.com/office/drawing/2014/main" id="{6E413BDF-5676-4FAF-A215-3B069E1E1F77}"/>
              </a:ext>
            </a:extLst>
          </p:cNvPr>
          <p:cNvSpPr/>
          <p:nvPr/>
        </p:nvSpPr>
        <p:spPr>
          <a:xfrm>
            <a:off x="392407" y="1313357"/>
            <a:ext cx="4034972" cy="10069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a:solidFill>
                  <a:schemeClr val="bg1"/>
                </a:solidFill>
                <a:latin typeface="Comfortaa" pitchFamily="2" charset="0"/>
              </a:rPr>
              <a:t>If You Have Anything to know feel free to drop a line. We will contact you. And sure you can consider giving us a feedback.</a:t>
            </a:r>
          </a:p>
        </p:txBody>
      </p:sp>
      <p:grpSp>
        <p:nvGrpSpPr>
          <p:cNvPr id="21" name="Group 20">
            <a:extLst>
              <a:ext uri="{FF2B5EF4-FFF2-40B4-BE49-F238E27FC236}">
                <a16:creationId xmlns:a16="http://schemas.microsoft.com/office/drawing/2014/main" id="{6910E49F-27A7-429D-A1B0-26390E25AD9A}"/>
              </a:ext>
            </a:extLst>
          </p:cNvPr>
          <p:cNvGrpSpPr/>
          <p:nvPr/>
        </p:nvGrpSpPr>
        <p:grpSpPr>
          <a:xfrm>
            <a:off x="405390" y="5803029"/>
            <a:ext cx="2901546" cy="1064936"/>
            <a:chOff x="362857" y="4864625"/>
            <a:chExt cx="3294743" cy="1209249"/>
          </a:xfrm>
        </p:grpSpPr>
        <p:sp>
          <p:nvSpPr>
            <p:cNvPr id="16" name="TextBox 15">
              <a:extLst>
                <a:ext uri="{FF2B5EF4-FFF2-40B4-BE49-F238E27FC236}">
                  <a16:creationId xmlns:a16="http://schemas.microsoft.com/office/drawing/2014/main" id="{E9608E8A-F424-4EB7-A9FD-BBE9EDF73EA8}"/>
                </a:ext>
              </a:extLst>
            </p:cNvPr>
            <p:cNvSpPr txBox="1"/>
            <p:nvPr/>
          </p:nvSpPr>
          <p:spPr>
            <a:xfrm>
              <a:off x="362857" y="4864625"/>
              <a:ext cx="3294743" cy="454330"/>
            </a:xfrm>
            <a:prstGeom prst="rect">
              <a:avLst/>
            </a:prstGeom>
            <a:noFill/>
          </p:spPr>
          <p:txBody>
            <a:bodyPr wrap="square" rtlCol="0">
              <a:spAutoFit/>
            </a:bodyPr>
            <a:lstStyle/>
            <a:p>
              <a:r>
                <a:rPr lang="en-US" sz="2000" b="1" dirty="0">
                  <a:solidFill>
                    <a:srgbClr val="5DD588"/>
                  </a:solidFill>
                  <a:latin typeface="Comfortaa" pitchFamily="2" charset="0"/>
                </a:rPr>
                <a:t>Also Check Out</a:t>
              </a:r>
            </a:p>
          </p:txBody>
        </p:sp>
        <p:sp>
          <p:nvSpPr>
            <p:cNvPr id="17" name="Oval 16">
              <a:extLst>
                <a:ext uri="{FF2B5EF4-FFF2-40B4-BE49-F238E27FC236}">
                  <a16:creationId xmlns:a16="http://schemas.microsoft.com/office/drawing/2014/main" id="{B69B0161-4450-484B-9D88-2E0F388F01B5}"/>
                </a:ext>
              </a:extLst>
            </p:cNvPr>
            <p:cNvSpPr/>
            <p:nvPr/>
          </p:nvSpPr>
          <p:spPr>
            <a:xfrm>
              <a:off x="400977" y="5548813"/>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CC0BCD2C-D986-417F-85F6-1107438B04EC}"/>
                </a:ext>
              </a:extLst>
            </p:cNvPr>
            <p:cNvSpPr/>
            <p:nvPr/>
          </p:nvSpPr>
          <p:spPr>
            <a:xfrm>
              <a:off x="1310106" y="5545714"/>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9CD6AC1E-7DC4-40A4-89B4-9ECD859737D5}"/>
                </a:ext>
              </a:extLst>
            </p:cNvPr>
            <p:cNvSpPr/>
            <p:nvPr/>
          </p:nvSpPr>
          <p:spPr>
            <a:xfrm>
              <a:off x="2219235" y="5545714"/>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Rectangle 19">
            <a:extLst>
              <a:ext uri="{FF2B5EF4-FFF2-40B4-BE49-F238E27FC236}">
                <a16:creationId xmlns:a16="http://schemas.microsoft.com/office/drawing/2014/main" id="{F9933354-59A6-48BA-8661-45885D48209C}"/>
              </a:ext>
            </a:extLst>
          </p:cNvPr>
          <p:cNvSpPr/>
          <p:nvPr/>
        </p:nvSpPr>
        <p:spPr>
          <a:xfrm>
            <a:off x="-22402" y="6578379"/>
            <a:ext cx="4864592" cy="279621"/>
          </a:xfrm>
          <a:prstGeom prst="rect">
            <a:avLst/>
          </a:prstGeom>
          <a:solidFill>
            <a:srgbClr val="000E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Comfortaa" pitchFamily="2" charset="0"/>
              </a:rPr>
              <a:t>All rights are reserved. Study Strike 2020 – 2021. </a:t>
            </a:r>
          </a:p>
        </p:txBody>
      </p:sp>
    </p:spTree>
    <p:extLst>
      <p:ext uri="{BB962C8B-B14F-4D97-AF65-F5344CB8AC3E}">
        <p14:creationId xmlns:p14="http://schemas.microsoft.com/office/powerpoint/2010/main" val="3418936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1">
            <a:hlinkClick r:id="" action="ppaction://media"/>
            <a:extLst>
              <a:ext uri="{FF2B5EF4-FFF2-40B4-BE49-F238E27FC236}">
                <a16:creationId xmlns:a16="http://schemas.microsoft.com/office/drawing/2014/main" id="{03428613-C9C1-4D7A-8ED3-2B635F64AF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88"/>
            <a:ext cx="12192000" cy="6854825"/>
          </a:xfrm>
          <a:prstGeom prst="rect">
            <a:avLst/>
          </a:prstGeom>
        </p:spPr>
      </p:pic>
    </p:spTree>
    <p:extLst>
      <p:ext uri="{BB962C8B-B14F-4D97-AF65-F5344CB8AC3E}">
        <p14:creationId xmlns:p14="http://schemas.microsoft.com/office/powerpoint/2010/main" val="4241673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9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24CF36-AE7C-468C-9FC7-5848A329D99E}"/>
              </a:ext>
            </a:extLst>
          </p:cNvPr>
          <p:cNvSpPr/>
          <p:nvPr/>
        </p:nvSpPr>
        <p:spPr>
          <a:xfrm>
            <a:off x="0" y="0"/>
            <a:ext cx="12192000" cy="6858000"/>
          </a:xfrm>
          <a:prstGeom prst="rect">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solidFill>
                  <a:srgbClr val="002060"/>
                </a:solidFill>
              </a:rPr>
              <a:t>Desktop layout</a:t>
            </a:r>
          </a:p>
        </p:txBody>
      </p:sp>
    </p:spTree>
    <p:extLst>
      <p:ext uri="{BB962C8B-B14F-4D97-AF65-F5344CB8AC3E}">
        <p14:creationId xmlns:p14="http://schemas.microsoft.com/office/powerpoint/2010/main" val="1487254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17FF971-9A93-4E81-93E8-4AAABB325BD0}"/>
              </a:ext>
            </a:extLst>
          </p:cNvPr>
          <p:cNvSpPr/>
          <p:nvPr/>
        </p:nvSpPr>
        <p:spPr>
          <a:xfrm>
            <a:off x="0" y="0"/>
            <a:ext cx="12192000" cy="86177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dirty="0">
              <a:solidFill>
                <a:schemeClr val="bg1"/>
              </a:solidFill>
            </a:endParaRPr>
          </a:p>
        </p:txBody>
      </p:sp>
      <p:sp>
        <p:nvSpPr>
          <p:cNvPr id="17" name="TextBox 16">
            <a:extLst>
              <a:ext uri="{FF2B5EF4-FFF2-40B4-BE49-F238E27FC236}">
                <a16:creationId xmlns:a16="http://schemas.microsoft.com/office/drawing/2014/main" id="{549AC786-E14E-49B2-B645-64D9258EAF65}"/>
              </a:ext>
            </a:extLst>
          </p:cNvPr>
          <p:cNvSpPr txBox="1"/>
          <p:nvPr/>
        </p:nvSpPr>
        <p:spPr>
          <a:xfrm>
            <a:off x="259303" y="76944"/>
            <a:ext cx="2784148" cy="707886"/>
          </a:xfrm>
          <a:prstGeom prst="rect">
            <a:avLst/>
          </a:prstGeom>
          <a:noFill/>
        </p:spPr>
        <p:txBody>
          <a:bodyPr wrap="square" rtlCol="0">
            <a:spAutoFit/>
          </a:bodyPr>
          <a:lstStyle/>
          <a:p>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tudy</a:t>
            </a:r>
            <a:r>
              <a:rPr lang="en-US" sz="4000" dirty="0">
                <a:solidFill>
                  <a:srgbClr val="2F337A"/>
                </a:solidFill>
                <a:latin typeface="Comfortaa" pitchFamily="2" charset="0"/>
                <a:ea typeface="Yu Gothic UI Semibold" panose="020B0700000000000000" pitchFamily="34" charset="-128"/>
              </a:rPr>
              <a:t> </a:t>
            </a:r>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trike</a:t>
            </a:r>
          </a:p>
        </p:txBody>
      </p:sp>
      <p:grpSp>
        <p:nvGrpSpPr>
          <p:cNvPr id="3" name="Group 2">
            <a:extLst>
              <a:ext uri="{FF2B5EF4-FFF2-40B4-BE49-F238E27FC236}">
                <a16:creationId xmlns:a16="http://schemas.microsoft.com/office/drawing/2014/main" id="{594A8288-7AB9-4F5D-8C70-A35727013986}"/>
              </a:ext>
            </a:extLst>
          </p:cNvPr>
          <p:cNvGrpSpPr/>
          <p:nvPr/>
        </p:nvGrpSpPr>
        <p:grpSpPr>
          <a:xfrm>
            <a:off x="5828729" y="261610"/>
            <a:ext cx="6103968" cy="338554"/>
            <a:chOff x="5828729" y="220667"/>
            <a:chExt cx="6103968" cy="338554"/>
          </a:xfrm>
        </p:grpSpPr>
        <p:sp>
          <p:nvSpPr>
            <p:cNvPr id="18" name="TextBox 17">
              <a:extLst>
                <a:ext uri="{FF2B5EF4-FFF2-40B4-BE49-F238E27FC236}">
                  <a16:creationId xmlns:a16="http://schemas.microsoft.com/office/drawing/2014/main" id="{AF1157CC-A16D-4EAD-B8CD-8922CD9259CF}"/>
                </a:ext>
              </a:extLst>
            </p:cNvPr>
            <p:cNvSpPr txBox="1"/>
            <p:nvPr/>
          </p:nvSpPr>
          <p:spPr>
            <a:xfrm>
              <a:off x="5828729" y="220667"/>
              <a:ext cx="953060"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Home</a:t>
              </a:r>
            </a:p>
          </p:txBody>
        </p:sp>
        <p:sp>
          <p:nvSpPr>
            <p:cNvPr id="5" name="TextBox 4">
              <a:extLst>
                <a:ext uri="{FF2B5EF4-FFF2-40B4-BE49-F238E27FC236}">
                  <a16:creationId xmlns:a16="http://schemas.microsoft.com/office/drawing/2014/main" id="{48A0FF79-11B7-46E9-B450-D5967D4B1202}"/>
                </a:ext>
              </a:extLst>
            </p:cNvPr>
            <p:cNvSpPr txBox="1"/>
            <p:nvPr/>
          </p:nvSpPr>
          <p:spPr>
            <a:xfrm>
              <a:off x="6782941" y="220667"/>
              <a:ext cx="1273779"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Tutorials</a:t>
              </a:r>
            </a:p>
          </p:txBody>
        </p:sp>
        <p:sp>
          <p:nvSpPr>
            <p:cNvPr id="6" name="TextBox 5">
              <a:extLst>
                <a:ext uri="{FF2B5EF4-FFF2-40B4-BE49-F238E27FC236}">
                  <a16:creationId xmlns:a16="http://schemas.microsoft.com/office/drawing/2014/main" id="{AB3DBA70-ADD2-4B79-A521-7A093E80D79D}"/>
                </a:ext>
              </a:extLst>
            </p:cNvPr>
            <p:cNvSpPr txBox="1"/>
            <p:nvPr/>
          </p:nvSpPr>
          <p:spPr>
            <a:xfrm>
              <a:off x="8056720" y="220667"/>
              <a:ext cx="1799236"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Cheat Sheets</a:t>
              </a:r>
            </a:p>
          </p:txBody>
        </p:sp>
        <p:sp>
          <p:nvSpPr>
            <p:cNvPr id="7" name="TextBox 6">
              <a:extLst>
                <a:ext uri="{FF2B5EF4-FFF2-40B4-BE49-F238E27FC236}">
                  <a16:creationId xmlns:a16="http://schemas.microsoft.com/office/drawing/2014/main" id="{F1AC02A5-E6CB-4C88-AA5D-C57253D85243}"/>
                </a:ext>
              </a:extLst>
            </p:cNvPr>
            <p:cNvSpPr txBox="1"/>
            <p:nvPr/>
          </p:nvSpPr>
          <p:spPr>
            <a:xfrm>
              <a:off x="9855956" y="220667"/>
              <a:ext cx="922367"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About</a:t>
              </a:r>
            </a:p>
          </p:txBody>
        </p:sp>
        <p:sp>
          <p:nvSpPr>
            <p:cNvPr id="9" name="TextBox 8">
              <a:extLst>
                <a:ext uri="{FF2B5EF4-FFF2-40B4-BE49-F238E27FC236}">
                  <a16:creationId xmlns:a16="http://schemas.microsoft.com/office/drawing/2014/main" id="{4B5866EE-0A95-4854-AD24-87ACEDBD6340}"/>
                </a:ext>
              </a:extLst>
            </p:cNvPr>
            <p:cNvSpPr txBox="1"/>
            <p:nvPr/>
          </p:nvSpPr>
          <p:spPr>
            <a:xfrm>
              <a:off x="10778323" y="220667"/>
              <a:ext cx="1154374"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Contact</a:t>
              </a:r>
            </a:p>
          </p:txBody>
        </p:sp>
      </p:grpSp>
      <p:sp>
        <p:nvSpPr>
          <p:cNvPr id="11" name="Rectangle 10">
            <a:extLst>
              <a:ext uri="{FF2B5EF4-FFF2-40B4-BE49-F238E27FC236}">
                <a16:creationId xmlns:a16="http://schemas.microsoft.com/office/drawing/2014/main" id="{54D52DDD-08C7-44E0-868A-25C1D3547501}"/>
              </a:ext>
            </a:extLst>
          </p:cNvPr>
          <p:cNvSpPr/>
          <p:nvPr/>
        </p:nvSpPr>
        <p:spPr>
          <a:xfrm>
            <a:off x="0" y="861774"/>
            <a:ext cx="12186944" cy="5996226"/>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F337A"/>
              </a:solidFill>
            </a:endParaRPr>
          </a:p>
        </p:txBody>
      </p:sp>
      <p:sp>
        <p:nvSpPr>
          <p:cNvPr id="12" name="TextBox 11">
            <a:extLst>
              <a:ext uri="{FF2B5EF4-FFF2-40B4-BE49-F238E27FC236}">
                <a16:creationId xmlns:a16="http://schemas.microsoft.com/office/drawing/2014/main" id="{7729B357-B3EA-450E-A079-02F01AFCB86F}"/>
              </a:ext>
            </a:extLst>
          </p:cNvPr>
          <p:cNvSpPr txBox="1"/>
          <p:nvPr/>
        </p:nvSpPr>
        <p:spPr>
          <a:xfrm>
            <a:off x="798968" y="1967760"/>
            <a:ext cx="2037347" cy="2400657"/>
          </a:xfrm>
          <a:prstGeom prst="rect">
            <a:avLst/>
          </a:prstGeom>
          <a:noFill/>
        </p:spPr>
        <p:txBody>
          <a:bodyPr wrap="square" rtlCol="0">
            <a:spAutoFit/>
          </a:bodyPr>
          <a:lstStyle/>
          <a:p>
            <a:r>
              <a:rPr lang="en-US" sz="15000" b="1" dirty="0">
                <a:solidFill>
                  <a:srgbClr val="5DD588"/>
                </a:solidFill>
                <a:latin typeface="Comfortaa" pitchFamily="2" charset="0"/>
              </a:rPr>
              <a:t>#</a:t>
            </a:r>
          </a:p>
        </p:txBody>
      </p:sp>
      <p:sp>
        <p:nvSpPr>
          <p:cNvPr id="13" name="TextBox 12">
            <a:extLst>
              <a:ext uri="{FF2B5EF4-FFF2-40B4-BE49-F238E27FC236}">
                <a16:creationId xmlns:a16="http://schemas.microsoft.com/office/drawing/2014/main" id="{62FC53CB-0B33-4397-B16F-21B22D2559FD}"/>
              </a:ext>
            </a:extLst>
          </p:cNvPr>
          <p:cNvSpPr txBox="1"/>
          <p:nvPr/>
        </p:nvSpPr>
        <p:spPr>
          <a:xfrm>
            <a:off x="2223380" y="2058778"/>
            <a:ext cx="2037348" cy="1938992"/>
          </a:xfrm>
          <a:prstGeom prst="rect">
            <a:avLst/>
          </a:prstGeom>
          <a:noFill/>
        </p:spPr>
        <p:txBody>
          <a:bodyPr wrap="square" rtlCol="0">
            <a:spAutoFit/>
          </a:bodyPr>
          <a:lstStyle/>
          <a:p>
            <a:r>
              <a:rPr lang="en-US" sz="4000" b="1" dirty="0">
                <a:solidFill>
                  <a:srgbClr val="5DD588"/>
                </a:solidFill>
                <a:latin typeface="Comfortaa" pitchFamily="2" charset="0"/>
              </a:rPr>
              <a:t>Study</a:t>
            </a:r>
          </a:p>
          <a:p>
            <a:r>
              <a:rPr lang="en-US" sz="4000" b="1" dirty="0">
                <a:solidFill>
                  <a:srgbClr val="5DD588"/>
                </a:solidFill>
                <a:latin typeface="Comfortaa" pitchFamily="2" charset="0"/>
              </a:rPr>
              <a:t>With</a:t>
            </a:r>
          </a:p>
          <a:p>
            <a:r>
              <a:rPr lang="en-US" sz="4000" b="1" dirty="0">
                <a:solidFill>
                  <a:srgbClr val="5DD588"/>
                </a:solidFill>
                <a:latin typeface="Comfortaa" pitchFamily="2" charset="0"/>
              </a:rPr>
              <a:t>Me</a:t>
            </a:r>
          </a:p>
        </p:txBody>
      </p:sp>
      <p:sp>
        <p:nvSpPr>
          <p:cNvPr id="14" name="TextBox 13">
            <a:extLst>
              <a:ext uri="{FF2B5EF4-FFF2-40B4-BE49-F238E27FC236}">
                <a16:creationId xmlns:a16="http://schemas.microsoft.com/office/drawing/2014/main" id="{DB14AC4C-518D-41CD-ADA7-E0D929147CA9}"/>
              </a:ext>
            </a:extLst>
          </p:cNvPr>
          <p:cNvSpPr txBox="1"/>
          <p:nvPr/>
        </p:nvSpPr>
        <p:spPr>
          <a:xfrm>
            <a:off x="6812628" y="3075204"/>
            <a:ext cx="4638801" cy="861774"/>
          </a:xfrm>
          <a:prstGeom prst="rect">
            <a:avLst/>
          </a:prstGeom>
          <a:noFill/>
        </p:spPr>
        <p:txBody>
          <a:bodyPr wrap="square" rtlCol="0">
            <a:spAutoFit/>
          </a:bodyPr>
          <a:lstStyle/>
          <a:p>
            <a:r>
              <a:rPr lang="en-US" sz="5000" dirty="0">
                <a:solidFill>
                  <a:schemeClr val="bg1"/>
                </a:solidFill>
                <a:latin typeface="Comfortaa" pitchFamily="2" charset="0"/>
              </a:rPr>
              <a:t>Join For Free</a:t>
            </a:r>
          </a:p>
        </p:txBody>
      </p:sp>
      <p:sp>
        <p:nvSpPr>
          <p:cNvPr id="15" name="TextBox 14">
            <a:extLst>
              <a:ext uri="{FF2B5EF4-FFF2-40B4-BE49-F238E27FC236}">
                <a16:creationId xmlns:a16="http://schemas.microsoft.com/office/drawing/2014/main" id="{85D446A2-838E-4B97-BCD1-10BCFB3DFB88}"/>
              </a:ext>
            </a:extLst>
          </p:cNvPr>
          <p:cNvSpPr txBox="1"/>
          <p:nvPr/>
        </p:nvSpPr>
        <p:spPr>
          <a:xfrm>
            <a:off x="8260727" y="4152168"/>
            <a:ext cx="1742602" cy="477054"/>
          </a:xfrm>
          <a:prstGeom prst="rect">
            <a:avLst/>
          </a:prstGeom>
          <a:solidFill>
            <a:srgbClr val="5DD588"/>
          </a:solidFill>
          <a:ln>
            <a:noFill/>
          </a:ln>
        </p:spPr>
        <p:txBody>
          <a:bodyPr wrap="square" rtlCol="0">
            <a:spAutoFit/>
          </a:bodyPr>
          <a:lstStyle/>
          <a:p>
            <a:r>
              <a:rPr lang="en-US" sz="2500" dirty="0">
                <a:solidFill>
                  <a:srgbClr val="2F337A"/>
                </a:solidFill>
                <a:latin typeface="Comfortaa" pitchFamily="2" charset="0"/>
              </a:rPr>
              <a:t>Join Now</a:t>
            </a:r>
          </a:p>
        </p:txBody>
      </p:sp>
      <p:sp>
        <p:nvSpPr>
          <p:cNvPr id="20" name="TextBox 19">
            <a:extLst>
              <a:ext uri="{FF2B5EF4-FFF2-40B4-BE49-F238E27FC236}">
                <a16:creationId xmlns:a16="http://schemas.microsoft.com/office/drawing/2014/main" id="{4DB9789F-99B3-4330-B3BE-6D5BC3CB1A62}"/>
              </a:ext>
            </a:extLst>
          </p:cNvPr>
          <p:cNvSpPr txBox="1"/>
          <p:nvPr/>
        </p:nvSpPr>
        <p:spPr>
          <a:xfrm>
            <a:off x="958073" y="4074714"/>
            <a:ext cx="5192716" cy="1323439"/>
          </a:xfrm>
          <a:prstGeom prst="rect">
            <a:avLst/>
          </a:prstGeom>
          <a:noFill/>
        </p:spPr>
        <p:txBody>
          <a:bodyPr wrap="square" numCol="1" rtlCol="0">
            <a:spAutoFit/>
          </a:bodyPr>
          <a:lstStyle/>
          <a:p>
            <a:pPr algn="just"/>
            <a:r>
              <a:rPr lang="en-US" sz="1600" dirty="0">
                <a:solidFill>
                  <a:schemeClr val="bg1"/>
                </a:solidFill>
                <a:latin typeface="Comfortaa" pitchFamily="2" charset="0"/>
              </a:rPr>
              <a:t>Study Strike is a online study platform. Thousands of students from different parts of the world communicate through this platform. If you are looking for a group study, it’s a great place to start. Happy Learning : ) </a:t>
            </a:r>
          </a:p>
        </p:txBody>
      </p:sp>
      <p:sp>
        <p:nvSpPr>
          <p:cNvPr id="22" name="Rectangle: Rounded Corners 21">
            <a:extLst>
              <a:ext uri="{FF2B5EF4-FFF2-40B4-BE49-F238E27FC236}">
                <a16:creationId xmlns:a16="http://schemas.microsoft.com/office/drawing/2014/main" id="{74E71ED7-7D53-4EBA-9133-41516BA9D846}"/>
              </a:ext>
            </a:extLst>
          </p:cNvPr>
          <p:cNvSpPr/>
          <p:nvPr/>
        </p:nvSpPr>
        <p:spPr>
          <a:xfrm>
            <a:off x="6495687" y="2305762"/>
            <a:ext cx="45719" cy="2400657"/>
          </a:xfrm>
          <a:prstGeom prst="roundRect">
            <a:avLst>
              <a:gd name="adj" fmla="val 50000"/>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0730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1B3202A-0129-486C-93FA-6391827B7D34}"/>
              </a:ext>
            </a:extLst>
          </p:cNvPr>
          <p:cNvSpPr/>
          <p:nvPr/>
        </p:nvSpPr>
        <p:spPr>
          <a:xfrm>
            <a:off x="0" y="0"/>
            <a:ext cx="12192000" cy="6858000"/>
          </a:xfrm>
          <a:prstGeom prst="rect">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87D8B4F-4477-47EC-AEEC-3FADA7030353}"/>
              </a:ext>
            </a:extLst>
          </p:cNvPr>
          <p:cNvSpPr txBox="1"/>
          <p:nvPr/>
        </p:nvSpPr>
        <p:spPr>
          <a:xfrm>
            <a:off x="0" y="938718"/>
            <a:ext cx="12192000" cy="707886"/>
          </a:xfrm>
          <a:prstGeom prst="rect">
            <a:avLst/>
          </a:prstGeom>
          <a:noFill/>
        </p:spPr>
        <p:txBody>
          <a:bodyPr wrap="square" rtlCol="0">
            <a:spAutoFit/>
          </a:bodyPr>
          <a:lstStyle/>
          <a:p>
            <a:pPr algn="ctr"/>
            <a:r>
              <a:rPr lang="en-US" sz="4000" b="1" dirty="0">
                <a:solidFill>
                  <a:srgbClr val="002060"/>
                </a:solidFill>
                <a:latin typeface="Comfortaa" pitchFamily="2" charset="0"/>
              </a:rPr>
              <a:t>Tutorials</a:t>
            </a:r>
          </a:p>
        </p:txBody>
      </p:sp>
      <p:sp>
        <p:nvSpPr>
          <p:cNvPr id="7" name="Rectangle 6">
            <a:extLst>
              <a:ext uri="{FF2B5EF4-FFF2-40B4-BE49-F238E27FC236}">
                <a16:creationId xmlns:a16="http://schemas.microsoft.com/office/drawing/2014/main" id="{31A27D9C-0559-4BE7-8AD1-53540EB6340F}"/>
              </a:ext>
            </a:extLst>
          </p:cNvPr>
          <p:cNvSpPr/>
          <p:nvPr/>
        </p:nvSpPr>
        <p:spPr>
          <a:xfrm>
            <a:off x="0" y="0"/>
            <a:ext cx="12192000" cy="86177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dirty="0">
              <a:solidFill>
                <a:schemeClr val="bg1"/>
              </a:solidFill>
            </a:endParaRPr>
          </a:p>
        </p:txBody>
      </p:sp>
      <p:sp>
        <p:nvSpPr>
          <p:cNvPr id="8" name="TextBox 7">
            <a:extLst>
              <a:ext uri="{FF2B5EF4-FFF2-40B4-BE49-F238E27FC236}">
                <a16:creationId xmlns:a16="http://schemas.microsoft.com/office/drawing/2014/main" id="{7A4526F8-5D54-4438-A272-745ADDE2638E}"/>
              </a:ext>
            </a:extLst>
          </p:cNvPr>
          <p:cNvSpPr txBox="1"/>
          <p:nvPr/>
        </p:nvSpPr>
        <p:spPr>
          <a:xfrm>
            <a:off x="259303" y="76944"/>
            <a:ext cx="2784148" cy="707886"/>
          </a:xfrm>
          <a:prstGeom prst="rect">
            <a:avLst/>
          </a:prstGeom>
          <a:noFill/>
        </p:spPr>
        <p:txBody>
          <a:bodyPr wrap="square" rtlCol="0">
            <a:spAutoFit/>
          </a:bodyPr>
          <a:lstStyle/>
          <a:p>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tudy</a:t>
            </a:r>
            <a:r>
              <a:rPr lang="en-US" sz="4000" dirty="0">
                <a:solidFill>
                  <a:srgbClr val="2F337A"/>
                </a:solidFill>
                <a:latin typeface="Comfortaa" pitchFamily="2" charset="0"/>
                <a:ea typeface="Yu Gothic UI Semibold" panose="020B0700000000000000" pitchFamily="34" charset="-128"/>
              </a:rPr>
              <a:t> </a:t>
            </a:r>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trike</a:t>
            </a:r>
          </a:p>
        </p:txBody>
      </p:sp>
      <p:grpSp>
        <p:nvGrpSpPr>
          <p:cNvPr id="9" name="Group 8">
            <a:extLst>
              <a:ext uri="{FF2B5EF4-FFF2-40B4-BE49-F238E27FC236}">
                <a16:creationId xmlns:a16="http://schemas.microsoft.com/office/drawing/2014/main" id="{29356E70-1BE5-4A62-A65B-E22794B8F057}"/>
              </a:ext>
            </a:extLst>
          </p:cNvPr>
          <p:cNvGrpSpPr/>
          <p:nvPr/>
        </p:nvGrpSpPr>
        <p:grpSpPr>
          <a:xfrm>
            <a:off x="5828729" y="261610"/>
            <a:ext cx="6103968" cy="338554"/>
            <a:chOff x="5828729" y="220667"/>
            <a:chExt cx="6103968" cy="338554"/>
          </a:xfrm>
        </p:grpSpPr>
        <p:sp>
          <p:nvSpPr>
            <p:cNvPr id="10" name="TextBox 9">
              <a:extLst>
                <a:ext uri="{FF2B5EF4-FFF2-40B4-BE49-F238E27FC236}">
                  <a16:creationId xmlns:a16="http://schemas.microsoft.com/office/drawing/2014/main" id="{E0EE1829-45C0-48F6-B25E-43352CA3753B}"/>
                </a:ext>
              </a:extLst>
            </p:cNvPr>
            <p:cNvSpPr txBox="1"/>
            <p:nvPr/>
          </p:nvSpPr>
          <p:spPr>
            <a:xfrm>
              <a:off x="5828729" y="220667"/>
              <a:ext cx="953060"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Home</a:t>
              </a:r>
            </a:p>
          </p:txBody>
        </p:sp>
        <p:sp>
          <p:nvSpPr>
            <p:cNvPr id="11" name="TextBox 10">
              <a:extLst>
                <a:ext uri="{FF2B5EF4-FFF2-40B4-BE49-F238E27FC236}">
                  <a16:creationId xmlns:a16="http://schemas.microsoft.com/office/drawing/2014/main" id="{0573A9DA-195A-4612-9082-B7A353DEA053}"/>
                </a:ext>
              </a:extLst>
            </p:cNvPr>
            <p:cNvSpPr txBox="1"/>
            <p:nvPr/>
          </p:nvSpPr>
          <p:spPr>
            <a:xfrm>
              <a:off x="6782941" y="220667"/>
              <a:ext cx="1273779"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Tutorials</a:t>
              </a:r>
            </a:p>
          </p:txBody>
        </p:sp>
        <p:sp>
          <p:nvSpPr>
            <p:cNvPr id="12" name="TextBox 11">
              <a:extLst>
                <a:ext uri="{FF2B5EF4-FFF2-40B4-BE49-F238E27FC236}">
                  <a16:creationId xmlns:a16="http://schemas.microsoft.com/office/drawing/2014/main" id="{2D1B3AAD-183E-4696-8758-6D32D7E266E0}"/>
                </a:ext>
              </a:extLst>
            </p:cNvPr>
            <p:cNvSpPr txBox="1"/>
            <p:nvPr/>
          </p:nvSpPr>
          <p:spPr>
            <a:xfrm>
              <a:off x="8056720" y="220667"/>
              <a:ext cx="1799236"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Cheat Sheets</a:t>
              </a:r>
            </a:p>
          </p:txBody>
        </p:sp>
        <p:sp>
          <p:nvSpPr>
            <p:cNvPr id="13" name="TextBox 12">
              <a:extLst>
                <a:ext uri="{FF2B5EF4-FFF2-40B4-BE49-F238E27FC236}">
                  <a16:creationId xmlns:a16="http://schemas.microsoft.com/office/drawing/2014/main" id="{8B4EE838-936C-4305-B6F4-09AC9F0A9D4B}"/>
                </a:ext>
              </a:extLst>
            </p:cNvPr>
            <p:cNvSpPr txBox="1"/>
            <p:nvPr/>
          </p:nvSpPr>
          <p:spPr>
            <a:xfrm>
              <a:off x="9855956" y="220667"/>
              <a:ext cx="922367"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About</a:t>
              </a:r>
            </a:p>
          </p:txBody>
        </p:sp>
        <p:sp>
          <p:nvSpPr>
            <p:cNvPr id="14" name="TextBox 13">
              <a:extLst>
                <a:ext uri="{FF2B5EF4-FFF2-40B4-BE49-F238E27FC236}">
                  <a16:creationId xmlns:a16="http://schemas.microsoft.com/office/drawing/2014/main" id="{6CFE91CE-74F1-4352-9926-FD668B6A7564}"/>
                </a:ext>
              </a:extLst>
            </p:cNvPr>
            <p:cNvSpPr txBox="1"/>
            <p:nvPr/>
          </p:nvSpPr>
          <p:spPr>
            <a:xfrm>
              <a:off x="10778323" y="220667"/>
              <a:ext cx="1154374"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Contact</a:t>
              </a:r>
            </a:p>
          </p:txBody>
        </p:sp>
      </p:grpSp>
      <p:sp>
        <p:nvSpPr>
          <p:cNvPr id="15" name="Rectangle: Rounded Corners 14">
            <a:extLst>
              <a:ext uri="{FF2B5EF4-FFF2-40B4-BE49-F238E27FC236}">
                <a16:creationId xmlns:a16="http://schemas.microsoft.com/office/drawing/2014/main" id="{D03D180A-4391-4E6A-AB72-809A20FA3CA0}"/>
              </a:ext>
            </a:extLst>
          </p:cNvPr>
          <p:cNvSpPr/>
          <p:nvPr/>
        </p:nvSpPr>
        <p:spPr>
          <a:xfrm>
            <a:off x="5340350" y="1600885"/>
            <a:ext cx="1511300" cy="45719"/>
          </a:xfrm>
          <a:prstGeom prst="roundRect">
            <a:avLst>
              <a:gd name="adj"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F8ADF8EB-9573-4B2B-B928-F4F7BF00B426}"/>
              </a:ext>
            </a:extLst>
          </p:cNvPr>
          <p:cNvSpPr/>
          <p:nvPr/>
        </p:nvSpPr>
        <p:spPr>
          <a:xfrm>
            <a:off x="477672" y="3049186"/>
            <a:ext cx="3361668" cy="1937021"/>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002060"/>
                </a:solidFill>
                <a:latin typeface="Comfortaa" pitchFamily="2" charset="0"/>
              </a:rPr>
              <a:t>Personal Development</a:t>
            </a:r>
          </a:p>
        </p:txBody>
      </p:sp>
      <p:sp>
        <p:nvSpPr>
          <p:cNvPr id="17" name="Rectangle 16">
            <a:extLst>
              <a:ext uri="{FF2B5EF4-FFF2-40B4-BE49-F238E27FC236}">
                <a16:creationId xmlns:a16="http://schemas.microsoft.com/office/drawing/2014/main" id="{7887FBD7-F241-4F65-AC4B-012ED150DE3A}"/>
              </a:ext>
            </a:extLst>
          </p:cNvPr>
          <p:cNvSpPr/>
          <p:nvPr/>
        </p:nvSpPr>
        <p:spPr>
          <a:xfrm>
            <a:off x="4458270" y="3049186"/>
            <a:ext cx="3361668" cy="1937021"/>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002060"/>
                </a:solidFill>
                <a:latin typeface="Comfortaa" pitchFamily="2" charset="0"/>
              </a:rPr>
              <a:t>Problem </a:t>
            </a:r>
          </a:p>
          <a:p>
            <a:pPr algn="ctr"/>
            <a:r>
              <a:rPr lang="en-US" sz="3000" dirty="0">
                <a:solidFill>
                  <a:srgbClr val="002060"/>
                </a:solidFill>
                <a:latin typeface="Comfortaa" pitchFamily="2" charset="0"/>
              </a:rPr>
              <a:t>Solving</a:t>
            </a:r>
          </a:p>
        </p:txBody>
      </p:sp>
      <p:sp>
        <p:nvSpPr>
          <p:cNvPr id="18" name="Rectangle 17">
            <a:extLst>
              <a:ext uri="{FF2B5EF4-FFF2-40B4-BE49-F238E27FC236}">
                <a16:creationId xmlns:a16="http://schemas.microsoft.com/office/drawing/2014/main" id="{D1657AF8-2E9D-4C1D-8671-11A9E0F6292B}"/>
              </a:ext>
            </a:extLst>
          </p:cNvPr>
          <p:cNvSpPr/>
          <p:nvPr/>
        </p:nvSpPr>
        <p:spPr>
          <a:xfrm>
            <a:off x="8438868" y="3049186"/>
            <a:ext cx="3361668" cy="1937021"/>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002060"/>
                </a:solidFill>
                <a:latin typeface="Comfortaa" pitchFamily="2" charset="0"/>
              </a:rPr>
              <a:t>Communication Hacks</a:t>
            </a:r>
          </a:p>
        </p:txBody>
      </p:sp>
    </p:spTree>
    <p:extLst>
      <p:ext uri="{BB962C8B-B14F-4D97-AF65-F5344CB8AC3E}">
        <p14:creationId xmlns:p14="http://schemas.microsoft.com/office/powerpoint/2010/main" val="4018045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504121-16F6-4D2A-A2AD-E27D5E7EF7AE}"/>
              </a:ext>
            </a:extLst>
          </p:cNvPr>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E36CA008-AA73-4E36-84DF-3E40B33C1A03}"/>
              </a:ext>
            </a:extLst>
          </p:cNvPr>
          <p:cNvSpPr/>
          <p:nvPr/>
        </p:nvSpPr>
        <p:spPr>
          <a:xfrm>
            <a:off x="0" y="0"/>
            <a:ext cx="12192000" cy="86177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dirty="0">
              <a:solidFill>
                <a:schemeClr val="bg1"/>
              </a:solidFill>
            </a:endParaRPr>
          </a:p>
        </p:txBody>
      </p:sp>
      <p:sp>
        <p:nvSpPr>
          <p:cNvPr id="6" name="TextBox 5">
            <a:extLst>
              <a:ext uri="{FF2B5EF4-FFF2-40B4-BE49-F238E27FC236}">
                <a16:creationId xmlns:a16="http://schemas.microsoft.com/office/drawing/2014/main" id="{06121A81-B53B-48D8-9C59-B9A1799F1408}"/>
              </a:ext>
            </a:extLst>
          </p:cNvPr>
          <p:cNvSpPr txBox="1"/>
          <p:nvPr/>
        </p:nvSpPr>
        <p:spPr>
          <a:xfrm>
            <a:off x="259303" y="76944"/>
            <a:ext cx="2784148" cy="707886"/>
          </a:xfrm>
          <a:prstGeom prst="rect">
            <a:avLst/>
          </a:prstGeom>
          <a:noFill/>
        </p:spPr>
        <p:txBody>
          <a:bodyPr wrap="square" rtlCol="0">
            <a:spAutoFit/>
          </a:bodyPr>
          <a:lstStyle/>
          <a:p>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tudy</a:t>
            </a:r>
            <a:r>
              <a:rPr lang="en-US" sz="4000" dirty="0">
                <a:solidFill>
                  <a:srgbClr val="2F337A"/>
                </a:solidFill>
                <a:latin typeface="Comfortaa" pitchFamily="2" charset="0"/>
                <a:ea typeface="Yu Gothic UI Semibold" panose="020B0700000000000000" pitchFamily="34" charset="-128"/>
              </a:rPr>
              <a:t> </a:t>
            </a:r>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trike</a:t>
            </a:r>
          </a:p>
        </p:txBody>
      </p:sp>
      <p:grpSp>
        <p:nvGrpSpPr>
          <p:cNvPr id="7" name="Group 6">
            <a:extLst>
              <a:ext uri="{FF2B5EF4-FFF2-40B4-BE49-F238E27FC236}">
                <a16:creationId xmlns:a16="http://schemas.microsoft.com/office/drawing/2014/main" id="{7EB7642C-1300-42F0-9EB5-705B04C9024B}"/>
              </a:ext>
            </a:extLst>
          </p:cNvPr>
          <p:cNvGrpSpPr/>
          <p:nvPr/>
        </p:nvGrpSpPr>
        <p:grpSpPr>
          <a:xfrm>
            <a:off x="5828729" y="261610"/>
            <a:ext cx="6103968" cy="338554"/>
            <a:chOff x="5828729" y="220667"/>
            <a:chExt cx="6103968" cy="338554"/>
          </a:xfrm>
        </p:grpSpPr>
        <p:sp>
          <p:nvSpPr>
            <p:cNvPr id="8" name="TextBox 7">
              <a:extLst>
                <a:ext uri="{FF2B5EF4-FFF2-40B4-BE49-F238E27FC236}">
                  <a16:creationId xmlns:a16="http://schemas.microsoft.com/office/drawing/2014/main" id="{CA6607D0-1173-4967-9C0E-1EA270500F6F}"/>
                </a:ext>
              </a:extLst>
            </p:cNvPr>
            <p:cNvSpPr txBox="1"/>
            <p:nvPr/>
          </p:nvSpPr>
          <p:spPr>
            <a:xfrm>
              <a:off x="5828729" y="220667"/>
              <a:ext cx="953060"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Home</a:t>
              </a:r>
            </a:p>
          </p:txBody>
        </p:sp>
        <p:sp>
          <p:nvSpPr>
            <p:cNvPr id="9" name="TextBox 8">
              <a:extLst>
                <a:ext uri="{FF2B5EF4-FFF2-40B4-BE49-F238E27FC236}">
                  <a16:creationId xmlns:a16="http://schemas.microsoft.com/office/drawing/2014/main" id="{FFCA99E4-6B2C-4D4C-9485-516B0C9D77FC}"/>
                </a:ext>
              </a:extLst>
            </p:cNvPr>
            <p:cNvSpPr txBox="1"/>
            <p:nvPr/>
          </p:nvSpPr>
          <p:spPr>
            <a:xfrm>
              <a:off x="6782941" y="220667"/>
              <a:ext cx="1273779"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Tutorials</a:t>
              </a:r>
            </a:p>
          </p:txBody>
        </p:sp>
        <p:sp>
          <p:nvSpPr>
            <p:cNvPr id="10" name="TextBox 9">
              <a:extLst>
                <a:ext uri="{FF2B5EF4-FFF2-40B4-BE49-F238E27FC236}">
                  <a16:creationId xmlns:a16="http://schemas.microsoft.com/office/drawing/2014/main" id="{013BB680-9310-4E9B-90F1-987D4F9DFDC4}"/>
                </a:ext>
              </a:extLst>
            </p:cNvPr>
            <p:cNvSpPr txBox="1"/>
            <p:nvPr/>
          </p:nvSpPr>
          <p:spPr>
            <a:xfrm>
              <a:off x="8056720" y="220667"/>
              <a:ext cx="1799236"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Cheat Sheets</a:t>
              </a:r>
            </a:p>
          </p:txBody>
        </p:sp>
        <p:sp>
          <p:nvSpPr>
            <p:cNvPr id="11" name="TextBox 10">
              <a:extLst>
                <a:ext uri="{FF2B5EF4-FFF2-40B4-BE49-F238E27FC236}">
                  <a16:creationId xmlns:a16="http://schemas.microsoft.com/office/drawing/2014/main" id="{24DADB4E-2DD2-4609-A498-72F85B77CAFA}"/>
                </a:ext>
              </a:extLst>
            </p:cNvPr>
            <p:cNvSpPr txBox="1"/>
            <p:nvPr/>
          </p:nvSpPr>
          <p:spPr>
            <a:xfrm>
              <a:off x="9855956" y="220667"/>
              <a:ext cx="922367"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About</a:t>
              </a:r>
            </a:p>
          </p:txBody>
        </p:sp>
        <p:sp>
          <p:nvSpPr>
            <p:cNvPr id="12" name="TextBox 11">
              <a:extLst>
                <a:ext uri="{FF2B5EF4-FFF2-40B4-BE49-F238E27FC236}">
                  <a16:creationId xmlns:a16="http://schemas.microsoft.com/office/drawing/2014/main" id="{23654A72-AECA-4131-9A48-884B1641B11C}"/>
                </a:ext>
              </a:extLst>
            </p:cNvPr>
            <p:cNvSpPr txBox="1"/>
            <p:nvPr/>
          </p:nvSpPr>
          <p:spPr>
            <a:xfrm>
              <a:off x="10778323" y="220667"/>
              <a:ext cx="1154374"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Contact</a:t>
              </a:r>
            </a:p>
          </p:txBody>
        </p:sp>
      </p:grpSp>
      <p:sp>
        <p:nvSpPr>
          <p:cNvPr id="13" name="TextBox 12">
            <a:extLst>
              <a:ext uri="{FF2B5EF4-FFF2-40B4-BE49-F238E27FC236}">
                <a16:creationId xmlns:a16="http://schemas.microsoft.com/office/drawing/2014/main" id="{29CF4FD9-A9D7-4204-9094-D0A24CAD036B}"/>
              </a:ext>
            </a:extLst>
          </p:cNvPr>
          <p:cNvSpPr txBox="1"/>
          <p:nvPr/>
        </p:nvSpPr>
        <p:spPr>
          <a:xfrm>
            <a:off x="0" y="938718"/>
            <a:ext cx="12192000" cy="707886"/>
          </a:xfrm>
          <a:prstGeom prst="rect">
            <a:avLst/>
          </a:prstGeom>
          <a:noFill/>
        </p:spPr>
        <p:txBody>
          <a:bodyPr wrap="square" rtlCol="0">
            <a:spAutoFit/>
          </a:bodyPr>
          <a:lstStyle/>
          <a:p>
            <a:pPr algn="ctr"/>
            <a:r>
              <a:rPr lang="en-US" sz="4000" b="1" dirty="0">
                <a:solidFill>
                  <a:srgbClr val="5DD588"/>
                </a:solidFill>
                <a:latin typeface="Comfortaa" pitchFamily="2" charset="0"/>
              </a:rPr>
              <a:t>Cheat Sheets</a:t>
            </a:r>
          </a:p>
        </p:txBody>
      </p:sp>
      <p:sp>
        <p:nvSpPr>
          <p:cNvPr id="14" name="Rectangle: Rounded Corners 13">
            <a:extLst>
              <a:ext uri="{FF2B5EF4-FFF2-40B4-BE49-F238E27FC236}">
                <a16:creationId xmlns:a16="http://schemas.microsoft.com/office/drawing/2014/main" id="{587291AF-C208-41E8-80E0-A02EB543DB58}"/>
              </a:ext>
            </a:extLst>
          </p:cNvPr>
          <p:cNvSpPr/>
          <p:nvPr/>
        </p:nvSpPr>
        <p:spPr>
          <a:xfrm>
            <a:off x="4891314" y="1600885"/>
            <a:ext cx="2409372" cy="45719"/>
          </a:xfrm>
          <a:prstGeom prst="roundRect">
            <a:avLst>
              <a:gd name="adj" fmla="val 50000"/>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2300484-275B-4389-AD94-82B9B1BA5AA1}"/>
              </a:ext>
            </a:extLst>
          </p:cNvPr>
          <p:cNvSpPr/>
          <p:nvPr/>
        </p:nvSpPr>
        <p:spPr>
          <a:xfrm>
            <a:off x="477672" y="3072798"/>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5DD588"/>
                </a:solidFill>
                <a:latin typeface="Comfortaa" pitchFamily="2" charset="0"/>
              </a:rPr>
              <a:t>Trigonometric</a:t>
            </a:r>
          </a:p>
          <a:p>
            <a:pPr algn="ctr"/>
            <a:r>
              <a:rPr lang="en-US" sz="3000" dirty="0">
                <a:solidFill>
                  <a:srgbClr val="5DD588"/>
                </a:solidFill>
                <a:latin typeface="Comfortaa" pitchFamily="2" charset="0"/>
              </a:rPr>
              <a:t>Algorithm</a:t>
            </a:r>
          </a:p>
        </p:txBody>
      </p:sp>
      <p:sp>
        <p:nvSpPr>
          <p:cNvPr id="16" name="Rectangle 15">
            <a:extLst>
              <a:ext uri="{FF2B5EF4-FFF2-40B4-BE49-F238E27FC236}">
                <a16:creationId xmlns:a16="http://schemas.microsoft.com/office/drawing/2014/main" id="{26FE9BBE-4B61-4C8B-8352-E1011763C55C}"/>
              </a:ext>
            </a:extLst>
          </p:cNvPr>
          <p:cNvSpPr/>
          <p:nvPr/>
        </p:nvSpPr>
        <p:spPr>
          <a:xfrm>
            <a:off x="4612943" y="3072797"/>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5DD588"/>
                </a:solidFill>
                <a:latin typeface="Comfortaa" pitchFamily="2" charset="0"/>
              </a:rPr>
              <a:t>Right Forms</a:t>
            </a:r>
          </a:p>
          <a:p>
            <a:pPr algn="ctr"/>
            <a:r>
              <a:rPr lang="en-US" sz="3000" dirty="0">
                <a:solidFill>
                  <a:srgbClr val="5DD588"/>
                </a:solidFill>
                <a:latin typeface="Comfortaa" pitchFamily="2" charset="0"/>
              </a:rPr>
              <a:t> of Verbs</a:t>
            </a:r>
          </a:p>
        </p:txBody>
      </p:sp>
      <p:sp>
        <p:nvSpPr>
          <p:cNvPr id="17" name="Rectangle 16">
            <a:extLst>
              <a:ext uri="{FF2B5EF4-FFF2-40B4-BE49-F238E27FC236}">
                <a16:creationId xmlns:a16="http://schemas.microsoft.com/office/drawing/2014/main" id="{2474DEAC-29E6-41D7-AA1D-2674A128EFC9}"/>
              </a:ext>
            </a:extLst>
          </p:cNvPr>
          <p:cNvSpPr/>
          <p:nvPr/>
        </p:nvSpPr>
        <p:spPr>
          <a:xfrm>
            <a:off x="8438868" y="3057098"/>
            <a:ext cx="3320690" cy="1913409"/>
          </a:xfrm>
          <a:prstGeom prst="rect">
            <a:avLst/>
          </a:prstGeom>
          <a:noFill/>
          <a:ln w="28575">
            <a:solidFill>
              <a:srgbClr val="5DD58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5DD588"/>
                </a:solidFill>
                <a:latin typeface="Comfortaa" pitchFamily="2" charset="0"/>
              </a:rPr>
              <a:t>Organic Chemistry</a:t>
            </a:r>
          </a:p>
        </p:txBody>
      </p:sp>
    </p:spTree>
    <p:extLst>
      <p:ext uri="{BB962C8B-B14F-4D97-AF65-F5344CB8AC3E}">
        <p14:creationId xmlns:p14="http://schemas.microsoft.com/office/powerpoint/2010/main" val="3560668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CA9FF3-1E91-4B49-8534-15F1F3738BA9}"/>
              </a:ext>
            </a:extLst>
          </p:cNvPr>
          <p:cNvSpPr/>
          <p:nvPr/>
        </p:nvSpPr>
        <p:spPr>
          <a:xfrm>
            <a:off x="0" y="261610"/>
            <a:ext cx="12192000" cy="6858000"/>
          </a:xfrm>
          <a:prstGeom prst="rect">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F9516870-6BD6-40F4-958D-B5F785AA0CE7}"/>
              </a:ext>
            </a:extLst>
          </p:cNvPr>
          <p:cNvSpPr txBox="1"/>
          <p:nvPr/>
        </p:nvSpPr>
        <p:spPr>
          <a:xfrm>
            <a:off x="0" y="938718"/>
            <a:ext cx="12192000" cy="707886"/>
          </a:xfrm>
          <a:prstGeom prst="rect">
            <a:avLst/>
          </a:prstGeom>
          <a:noFill/>
        </p:spPr>
        <p:txBody>
          <a:bodyPr wrap="square" rtlCol="0">
            <a:spAutoFit/>
          </a:bodyPr>
          <a:lstStyle/>
          <a:p>
            <a:pPr algn="ctr"/>
            <a:r>
              <a:rPr lang="en-US" sz="4000" b="1" dirty="0">
                <a:solidFill>
                  <a:srgbClr val="002060"/>
                </a:solidFill>
                <a:latin typeface="Comfortaa" pitchFamily="2" charset="0"/>
              </a:rPr>
              <a:t>About</a:t>
            </a:r>
          </a:p>
        </p:txBody>
      </p:sp>
      <p:sp>
        <p:nvSpPr>
          <p:cNvPr id="6" name="Rectangle 5">
            <a:extLst>
              <a:ext uri="{FF2B5EF4-FFF2-40B4-BE49-F238E27FC236}">
                <a16:creationId xmlns:a16="http://schemas.microsoft.com/office/drawing/2014/main" id="{3CEF7C05-607F-42E4-8917-499C21F6D8E0}"/>
              </a:ext>
            </a:extLst>
          </p:cNvPr>
          <p:cNvSpPr/>
          <p:nvPr/>
        </p:nvSpPr>
        <p:spPr>
          <a:xfrm>
            <a:off x="0" y="0"/>
            <a:ext cx="12192000" cy="86177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dirty="0">
              <a:solidFill>
                <a:schemeClr val="bg1"/>
              </a:solidFill>
            </a:endParaRPr>
          </a:p>
        </p:txBody>
      </p:sp>
      <p:sp>
        <p:nvSpPr>
          <p:cNvPr id="7" name="TextBox 6">
            <a:extLst>
              <a:ext uri="{FF2B5EF4-FFF2-40B4-BE49-F238E27FC236}">
                <a16:creationId xmlns:a16="http://schemas.microsoft.com/office/drawing/2014/main" id="{FF8F68E7-3665-4CAC-B086-707815F1B751}"/>
              </a:ext>
            </a:extLst>
          </p:cNvPr>
          <p:cNvSpPr txBox="1"/>
          <p:nvPr/>
        </p:nvSpPr>
        <p:spPr>
          <a:xfrm>
            <a:off x="259303" y="76944"/>
            <a:ext cx="2784148" cy="707886"/>
          </a:xfrm>
          <a:prstGeom prst="rect">
            <a:avLst/>
          </a:prstGeom>
          <a:noFill/>
        </p:spPr>
        <p:txBody>
          <a:bodyPr wrap="square" rtlCol="0">
            <a:spAutoFit/>
          </a:bodyPr>
          <a:lstStyle/>
          <a:p>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tudy</a:t>
            </a:r>
            <a:r>
              <a:rPr lang="en-US" sz="4000" dirty="0">
                <a:solidFill>
                  <a:srgbClr val="2F337A"/>
                </a:solidFill>
                <a:latin typeface="Comfortaa" pitchFamily="2" charset="0"/>
                <a:ea typeface="Yu Gothic UI Semibold" panose="020B0700000000000000" pitchFamily="34" charset="-128"/>
              </a:rPr>
              <a:t> </a:t>
            </a:r>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trike</a:t>
            </a:r>
          </a:p>
        </p:txBody>
      </p:sp>
      <p:grpSp>
        <p:nvGrpSpPr>
          <p:cNvPr id="8" name="Group 7">
            <a:extLst>
              <a:ext uri="{FF2B5EF4-FFF2-40B4-BE49-F238E27FC236}">
                <a16:creationId xmlns:a16="http://schemas.microsoft.com/office/drawing/2014/main" id="{09E3F3F3-AE12-4E83-8301-9E986445D8A8}"/>
              </a:ext>
            </a:extLst>
          </p:cNvPr>
          <p:cNvGrpSpPr/>
          <p:nvPr/>
        </p:nvGrpSpPr>
        <p:grpSpPr>
          <a:xfrm>
            <a:off x="5828729" y="261610"/>
            <a:ext cx="6103968" cy="338554"/>
            <a:chOff x="5828729" y="220667"/>
            <a:chExt cx="6103968" cy="338554"/>
          </a:xfrm>
        </p:grpSpPr>
        <p:sp>
          <p:nvSpPr>
            <p:cNvPr id="9" name="TextBox 8">
              <a:extLst>
                <a:ext uri="{FF2B5EF4-FFF2-40B4-BE49-F238E27FC236}">
                  <a16:creationId xmlns:a16="http://schemas.microsoft.com/office/drawing/2014/main" id="{B6FC6037-67CA-40A1-823D-4375FC200D4D}"/>
                </a:ext>
              </a:extLst>
            </p:cNvPr>
            <p:cNvSpPr txBox="1"/>
            <p:nvPr/>
          </p:nvSpPr>
          <p:spPr>
            <a:xfrm>
              <a:off x="5828729" y="220667"/>
              <a:ext cx="953060"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Home</a:t>
              </a:r>
            </a:p>
          </p:txBody>
        </p:sp>
        <p:sp>
          <p:nvSpPr>
            <p:cNvPr id="10" name="TextBox 9">
              <a:extLst>
                <a:ext uri="{FF2B5EF4-FFF2-40B4-BE49-F238E27FC236}">
                  <a16:creationId xmlns:a16="http://schemas.microsoft.com/office/drawing/2014/main" id="{B4D700DF-1D43-44DA-BE54-FB2880D741BA}"/>
                </a:ext>
              </a:extLst>
            </p:cNvPr>
            <p:cNvSpPr txBox="1"/>
            <p:nvPr/>
          </p:nvSpPr>
          <p:spPr>
            <a:xfrm>
              <a:off x="6782941" y="220667"/>
              <a:ext cx="1273779"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Tutorials</a:t>
              </a:r>
            </a:p>
          </p:txBody>
        </p:sp>
        <p:sp>
          <p:nvSpPr>
            <p:cNvPr id="11" name="TextBox 10">
              <a:extLst>
                <a:ext uri="{FF2B5EF4-FFF2-40B4-BE49-F238E27FC236}">
                  <a16:creationId xmlns:a16="http://schemas.microsoft.com/office/drawing/2014/main" id="{BC9910D9-CB1A-4529-AFB8-D561FD4645F3}"/>
                </a:ext>
              </a:extLst>
            </p:cNvPr>
            <p:cNvSpPr txBox="1"/>
            <p:nvPr/>
          </p:nvSpPr>
          <p:spPr>
            <a:xfrm>
              <a:off x="8056720" y="220667"/>
              <a:ext cx="1799236"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Cheat Sheets</a:t>
              </a:r>
            </a:p>
          </p:txBody>
        </p:sp>
        <p:sp>
          <p:nvSpPr>
            <p:cNvPr id="12" name="TextBox 11">
              <a:extLst>
                <a:ext uri="{FF2B5EF4-FFF2-40B4-BE49-F238E27FC236}">
                  <a16:creationId xmlns:a16="http://schemas.microsoft.com/office/drawing/2014/main" id="{680E01FD-2B24-4E5E-A3A0-8888192F41D1}"/>
                </a:ext>
              </a:extLst>
            </p:cNvPr>
            <p:cNvSpPr txBox="1"/>
            <p:nvPr/>
          </p:nvSpPr>
          <p:spPr>
            <a:xfrm>
              <a:off x="9855956" y="220667"/>
              <a:ext cx="922367"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About</a:t>
              </a:r>
            </a:p>
          </p:txBody>
        </p:sp>
        <p:sp>
          <p:nvSpPr>
            <p:cNvPr id="13" name="TextBox 12">
              <a:extLst>
                <a:ext uri="{FF2B5EF4-FFF2-40B4-BE49-F238E27FC236}">
                  <a16:creationId xmlns:a16="http://schemas.microsoft.com/office/drawing/2014/main" id="{14BE456A-BAF6-4C49-9AE2-ACD34034FA03}"/>
                </a:ext>
              </a:extLst>
            </p:cNvPr>
            <p:cNvSpPr txBox="1"/>
            <p:nvPr/>
          </p:nvSpPr>
          <p:spPr>
            <a:xfrm>
              <a:off x="10778323" y="220667"/>
              <a:ext cx="1154374"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Contact</a:t>
              </a:r>
            </a:p>
          </p:txBody>
        </p:sp>
      </p:grpSp>
      <p:sp>
        <p:nvSpPr>
          <p:cNvPr id="14" name="Rectangle: Rounded Corners 13">
            <a:extLst>
              <a:ext uri="{FF2B5EF4-FFF2-40B4-BE49-F238E27FC236}">
                <a16:creationId xmlns:a16="http://schemas.microsoft.com/office/drawing/2014/main" id="{9E981A1F-D6A7-427B-B322-515584742A14}"/>
              </a:ext>
            </a:extLst>
          </p:cNvPr>
          <p:cNvSpPr/>
          <p:nvPr/>
        </p:nvSpPr>
        <p:spPr>
          <a:xfrm>
            <a:off x="5553868" y="1600885"/>
            <a:ext cx="1084263" cy="45719"/>
          </a:xfrm>
          <a:prstGeom prst="roundRect">
            <a:avLst>
              <a:gd name="adj"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E763E600-9B10-4B1C-9C75-C54F0DD656D8}"/>
              </a:ext>
            </a:extLst>
          </p:cNvPr>
          <p:cNvSpPr/>
          <p:nvPr/>
        </p:nvSpPr>
        <p:spPr>
          <a:xfrm>
            <a:off x="739471" y="1848254"/>
            <a:ext cx="6650565" cy="38731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dirty="0">
                <a:solidFill>
                  <a:srgbClr val="002060"/>
                </a:solidFill>
                <a:latin typeface="Comfortaa" pitchFamily="2" charset="0"/>
              </a:rPr>
              <a:t>Study Strike is a online study platform. Thousands of students from different parts of the world communicate through this platform. If you are looking for a group study, it’s a great place to start. Happy Learning : ) </a:t>
            </a:r>
          </a:p>
          <a:p>
            <a:pPr algn="just"/>
            <a:endParaRPr lang="en-US" sz="1600" dirty="0">
              <a:solidFill>
                <a:srgbClr val="002060"/>
              </a:solidFill>
              <a:latin typeface="Comfortaa" pitchFamily="2" charset="0"/>
            </a:endParaRPr>
          </a:p>
          <a:p>
            <a:pPr algn="just"/>
            <a:r>
              <a:rPr lang="en-US" sz="1600" dirty="0">
                <a:solidFill>
                  <a:srgbClr val="002060"/>
                </a:solidFill>
                <a:latin typeface="Comfortaa" pitchFamily="2" charset="0"/>
              </a:rPr>
              <a:t>Study Strike was founded by Md. Ismail Hossain in 2020. He made the website mostly for him and his classmates. Later it got bigger to his school level. And it was finally became public in 2021.</a:t>
            </a:r>
          </a:p>
          <a:p>
            <a:pPr algn="just"/>
            <a:r>
              <a:rPr lang="en-US" sz="1600" dirty="0">
                <a:solidFill>
                  <a:srgbClr val="002060"/>
                </a:solidFill>
                <a:latin typeface="Comfortaa" pitchFamily="2" charset="0"/>
              </a:rPr>
              <a:t>It is a great flatform to be introduced with new students and  teacher as students from over 25 countries use this platform.</a:t>
            </a:r>
          </a:p>
        </p:txBody>
      </p:sp>
      <p:pic>
        <p:nvPicPr>
          <p:cNvPr id="18" name="Picture 17">
            <a:extLst>
              <a:ext uri="{FF2B5EF4-FFF2-40B4-BE49-F238E27FC236}">
                <a16:creationId xmlns:a16="http://schemas.microsoft.com/office/drawing/2014/main" id="{39741527-0F5C-467D-8F30-E95EA6EDED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62584" y="2206171"/>
            <a:ext cx="2989943" cy="2989943"/>
          </a:xfrm>
          <a:prstGeom prst="rect">
            <a:avLst/>
          </a:prstGeom>
        </p:spPr>
      </p:pic>
      <p:sp>
        <p:nvSpPr>
          <p:cNvPr id="20" name="TextBox 19">
            <a:extLst>
              <a:ext uri="{FF2B5EF4-FFF2-40B4-BE49-F238E27FC236}">
                <a16:creationId xmlns:a16="http://schemas.microsoft.com/office/drawing/2014/main" id="{C633AAFD-AD69-49DB-99F3-99B4A76707F1}"/>
              </a:ext>
            </a:extLst>
          </p:cNvPr>
          <p:cNvSpPr txBox="1"/>
          <p:nvPr/>
        </p:nvSpPr>
        <p:spPr>
          <a:xfrm>
            <a:off x="8353726" y="5370960"/>
            <a:ext cx="2874584" cy="615553"/>
          </a:xfrm>
          <a:prstGeom prst="rect">
            <a:avLst/>
          </a:prstGeom>
          <a:noFill/>
        </p:spPr>
        <p:txBody>
          <a:bodyPr wrap="square" rtlCol="0">
            <a:spAutoFit/>
          </a:bodyPr>
          <a:lstStyle/>
          <a:p>
            <a:r>
              <a:rPr lang="en-US" b="1" dirty="0">
                <a:solidFill>
                  <a:srgbClr val="002060"/>
                </a:solidFill>
                <a:latin typeface="Comfortaa" pitchFamily="2" charset="0"/>
              </a:rPr>
              <a:t>Md. Ismail Hossain</a:t>
            </a:r>
          </a:p>
          <a:p>
            <a:r>
              <a:rPr lang="en-US" sz="1600" dirty="0">
                <a:solidFill>
                  <a:srgbClr val="002060"/>
                </a:solidFill>
                <a:latin typeface="Comfortaa" pitchFamily="2" charset="0"/>
              </a:rPr>
              <a:t>Founder of Study Strike</a:t>
            </a:r>
          </a:p>
        </p:txBody>
      </p:sp>
    </p:spTree>
    <p:extLst>
      <p:ext uri="{BB962C8B-B14F-4D97-AF65-F5344CB8AC3E}">
        <p14:creationId xmlns:p14="http://schemas.microsoft.com/office/powerpoint/2010/main" val="1816039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A9E0825-A566-4C1D-9273-D1B730D1FB98}"/>
              </a:ext>
            </a:extLst>
          </p:cNvPr>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2E485E5D-389D-4776-B2EA-8865DF284F25}"/>
              </a:ext>
            </a:extLst>
          </p:cNvPr>
          <p:cNvSpPr/>
          <p:nvPr/>
        </p:nvSpPr>
        <p:spPr>
          <a:xfrm>
            <a:off x="0" y="0"/>
            <a:ext cx="12192000" cy="86177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dirty="0">
              <a:solidFill>
                <a:schemeClr val="bg1"/>
              </a:solidFill>
            </a:endParaRPr>
          </a:p>
        </p:txBody>
      </p:sp>
      <p:sp>
        <p:nvSpPr>
          <p:cNvPr id="27" name="TextBox 26">
            <a:extLst>
              <a:ext uri="{FF2B5EF4-FFF2-40B4-BE49-F238E27FC236}">
                <a16:creationId xmlns:a16="http://schemas.microsoft.com/office/drawing/2014/main" id="{8DB1B734-CE2B-4610-A1B8-0B7BF0EEB975}"/>
              </a:ext>
            </a:extLst>
          </p:cNvPr>
          <p:cNvSpPr txBox="1"/>
          <p:nvPr/>
        </p:nvSpPr>
        <p:spPr>
          <a:xfrm>
            <a:off x="259303" y="76944"/>
            <a:ext cx="2784148" cy="707886"/>
          </a:xfrm>
          <a:prstGeom prst="rect">
            <a:avLst/>
          </a:prstGeom>
          <a:noFill/>
        </p:spPr>
        <p:txBody>
          <a:bodyPr wrap="square" rtlCol="0">
            <a:spAutoFit/>
          </a:bodyPr>
          <a:lstStyle/>
          <a:p>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tudy</a:t>
            </a:r>
            <a:r>
              <a:rPr lang="en-US" sz="4000" dirty="0">
                <a:solidFill>
                  <a:srgbClr val="2F337A"/>
                </a:solidFill>
                <a:latin typeface="Comfortaa" pitchFamily="2" charset="0"/>
                <a:ea typeface="Yu Gothic UI Semibold" panose="020B0700000000000000" pitchFamily="34" charset="-128"/>
              </a:rPr>
              <a:t> </a:t>
            </a:r>
            <a:r>
              <a:rPr lang="en-US" sz="4000" b="1" dirty="0">
                <a:solidFill>
                  <a:srgbClr val="2F337A"/>
                </a:solidFill>
                <a:latin typeface="Comfortaa" pitchFamily="2" charset="0"/>
                <a:ea typeface="Yu Gothic UI Semibold" panose="020B0700000000000000" pitchFamily="34" charset="-128"/>
              </a:rPr>
              <a:t>S</a:t>
            </a:r>
            <a:r>
              <a:rPr lang="en-US" sz="2800" dirty="0">
                <a:solidFill>
                  <a:srgbClr val="2F337A"/>
                </a:solidFill>
                <a:latin typeface="Comfortaa" pitchFamily="2" charset="0"/>
                <a:ea typeface="Yu Gothic UI Semibold" panose="020B0700000000000000" pitchFamily="34" charset="-128"/>
              </a:rPr>
              <a:t>trike</a:t>
            </a:r>
          </a:p>
        </p:txBody>
      </p:sp>
      <p:grpSp>
        <p:nvGrpSpPr>
          <p:cNvPr id="28" name="Group 27">
            <a:extLst>
              <a:ext uri="{FF2B5EF4-FFF2-40B4-BE49-F238E27FC236}">
                <a16:creationId xmlns:a16="http://schemas.microsoft.com/office/drawing/2014/main" id="{AE9D22F0-C328-47C7-8EE0-83E3C9B9D35B}"/>
              </a:ext>
            </a:extLst>
          </p:cNvPr>
          <p:cNvGrpSpPr/>
          <p:nvPr/>
        </p:nvGrpSpPr>
        <p:grpSpPr>
          <a:xfrm>
            <a:off x="5828729" y="261610"/>
            <a:ext cx="6103968" cy="338554"/>
            <a:chOff x="5828729" y="220667"/>
            <a:chExt cx="6103968" cy="338554"/>
          </a:xfrm>
        </p:grpSpPr>
        <p:sp>
          <p:nvSpPr>
            <p:cNvPr id="29" name="TextBox 28">
              <a:extLst>
                <a:ext uri="{FF2B5EF4-FFF2-40B4-BE49-F238E27FC236}">
                  <a16:creationId xmlns:a16="http://schemas.microsoft.com/office/drawing/2014/main" id="{E52F5850-9B44-4C19-AAD4-6656B2A3B9BA}"/>
                </a:ext>
              </a:extLst>
            </p:cNvPr>
            <p:cNvSpPr txBox="1"/>
            <p:nvPr/>
          </p:nvSpPr>
          <p:spPr>
            <a:xfrm>
              <a:off x="5828729" y="220667"/>
              <a:ext cx="953060"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Home</a:t>
              </a:r>
            </a:p>
          </p:txBody>
        </p:sp>
        <p:sp>
          <p:nvSpPr>
            <p:cNvPr id="30" name="TextBox 29">
              <a:extLst>
                <a:ext uri="{FF2B5EF4-FFF2-40B4-BE49-F238E27FC236}">
                  <a16:creationId xmlns:a16="http://schemas.microsoft.com/office/drawing/2014/main" id="{BE97C82A-0CA8-4D09-99DD-468C235958D4}"/>
                </a:ext>
              </a:extLst>
            </p:cNvPr>
            <p:cNvSpPr txBox="1"/>
            <p:nvPr/>
          </p:nvSpPr>
          <p:spPr>
            <a:xfrm>
              <a:off x="6782941" y="220667"/>
              <a:ext cx="1273779"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Tutorials</a:t>
              </a:r>
            </a:p>
          </p:txBody>
        </p:sp>
        <p:sp>
          <p:nvSpPr>
            <p:cNvPr id="31" name="TextBox 30">
              <a:extLst>
                <a:ext uri="{FF2B5EF4-FFF2-40B4-BE49-F238E27FC236}">
                  <a16:creationId xmlns:a16="http://schemas.microsoft.com/office/drawing/2014/main" id="{9AF2EEF9-F0A2-4E49-B5AF-E6C8C37D0294}"/>
                </a:ext>
              </a:extLst>
            </p:cNvPr>
            <p:cNvSpPr txBox="1"/>
            <p:nvPr/>
          </p:nvSpPr>
          <p:spPr>
            <a:xfrm>
              <a:off x="8056720" y="220667"/>
              <a:ext cx="1799236"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Cheat Sheets</a:t>
              </a:r>
            </a:p>
          </p:txBody>
        </p:sp>
        <p:sp>
          <p:nvSpPr>
            <p:cNvPr id="32" name="TextBox 31">
              <a:extLst>
                <a:ext uri="{FF2B5EF4-FFF2-40B4-BE49-F238E27FC236}">
                  <a16:creationId xmlns:a16="http://schemas.microsoft.com/office/drawing/2014/main" id="{8E3F6FE2-3C8C-4D7B-A7C4-48F323DCE77B}"/>
                </a:ext>
              </a:extLst>
            </p:cNvPr>
            <p:cNvSpPr txBox="1"/>
            <p:nvPr/>
          </p:nvSpPr>
          <p:spPr>
            <a:xfrm>
              <a:off x="9855956" y="220667"/>
              <a:ext cx="922367"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About</a:t>
              </a:r>
            </a:p>
          </p:txBody>
        </p:sp>
        <p:sp>
          <p:nvSpPr>
            <p:cNvPr id="33" name="TextBox 32">
              <a:extLst>
                <a:ext uri="{FF2B5EF4-FFF2-40B4-BE49-F238E27FC236}">
                  <a16:creationId xmlns:a16="http://schemas.microsoft.com/office/drawing/2014/main" id="{78F0290B-8177-4243-8AFB-033D12317F2A}"/>
                </a:ext>
              </a:extLst>
            </p:cNvPr>
            <p:cNvSpPr txBox="1"/>
            <p:nvPr/>
          </p:nvSpPr>
          <p:spPr>
            <a:xfrm>
              <a:off x="10778323" y="220667"/>
              <a:ext cx="1154374" cy="338554"/>
            </a:xfrm>
            <a:prstGeom prst="rect">
              <a:avLst/>
            </a:prstGeom>
            <a:noFill/>
          </p:spPr>
          <p:txBody>
            <a:bodyPr wrap="square" rtlCol="0">
              <a:spAutoFit/>
            </a:bodyPr>
            <a:lstStyle/>
            <a:p>
              <a:r>
                <a:rPr lang="en-US" sz="1600" b="1" dirty="0">
                  <a:solidFill>
                    <a:schemeClr val="bg1"/>
                  </a:solidFill>
                  <a:latin typeface="Comfortaa" pitchFamily="2" charset="0"/>
                  <a:ea typeface="Yu Gothic UI Semibold" panose="020B0700000000000000" pitchFamily="34" charset="-128"/>
                </a:rPr>
                <a:t>Contact</a:t>
              </a:r>
            </a:p>
          </p:txBody>
        </p:sp>
      </p:grpSp>
      <p:sp>
        <p:nvSpPr>
          <p:cNvPr id="34" name="TextBox 33">
            <a:extLst>
              <a:ext uri="{FF2B5EF4-FFF2-40B4-BE49-F238E27FC236}">
                <a16:creationId xmlns:a16="http://schemas.microsoft.com/office/drawing/2014/main" id="{6D1D4A5C-D94B-4E51-B2B2-B5594CBEFCDB}"/>
              </a:ext>
            </a:extLst>
          </p:cNvPr>
          <p:cNvSpPr txBox="1"/>
          <p:nvPr/>
        </p:nvSpPr>
        <p:spPr>
          <a:xfrm>
            <a:off x="0" y="938718"/>
            <a:ext cx="12192000" cy="707886"/>
          </a:xfrm>
          <a:prstGeom prst="rect">
            <a:avLst/>
          </a:prstGeom>
          <a:noFill/>
        </p:spPr>
        <p:txBody>
          <a:bodyPr wrap="square" rtlCol="0">
            <a:spAutoFit/>
          </a:bodyPr>
          <a:lstStyle/>
          <a:p>
            <a:pPr algn="ctr"/>
            <a:r>
              <a:rPr lang="en-US" sz="4000" b="1" dirty="0">
                <a:solidFill>
                  <a:srgbClr val="5DD588"/>
                </a:solidFill>
                <a:latin typeface="Comfortaa" pitchFamily="2" charset="0"/>
              </a:rPr>
              <a:t>Get In Touch</a:t>
            </a:r>
          </a:p>
        </p:txBody>
      </p:sp>
      <p:sp>
        <p:nvSpPr>
          <p:cNvPr id="35" name="Rectangle: Rounded Corners 34">
            <a:extLst>
              <a:ext uri="{FF2B5EF4-FFF2-40B4-BE49-F238E27FC236}">
                <a16:creationId xmlns:a16="http://schemas.microsoft.com/office/drawing/2014/main" id="{29DCD607-600C-40BF-BFBF-FA263E12DBD7}"/>
              </a:ext>
            </a:extLst>
          </p:cNvPr>
          <p:cNvSpPr/>
          <p:nvPr/>
        </p:nvSpPr>
        <p:spPr>
          <a:xfrm>
            <a:off x="4985657" y="1600885"/>
            <a:ext cx="2220686" cy="45719"/>
          </a:xfrm>
          <a:prstGeom prst="roundRect">
            <a:avLst>
              <a:gd name="adj" fmla="val 50000"/>
            </a:avLst>
          </a:prstGeom>
          <a:solidFill>
            <a:srgbClr val="5DD5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4E5B9F6-72C6-44DA-A5F4-0E5E9C0D6B1B}"/>
              </a:ext>
            </a:extLst>
          </p:cNvPr>
          <p:cNvSpPr/>
          <p:nvPr/>
        </p:nvSpPr>
        <p:spPr>
          <a:xfrm>
            <a:off x="6789045" y="2721114"/>
            <a:ext cx="4078514" cy="452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2060"/>
                </a:solidFill>
                <a:latin typeface="Comfortaa" pitchFamily="2" charset="0"/>
              </a:rPr>
              <a:t>Your Name</a:t>
            </a:r>
          </a:p>
        </p:txBody>
      </p:sp>
      <p:sp>
        <p:nvSpPr>
          <p:cNvPr id="37" name="Rectangle 36">
            <a:extLst>
              <a:ext uri="{FF2B5EF4-FFF2-40B4-BE49-F238E27FC236}">
                <a16:creationId xmlns:a16="http://schemas.microsoft.com/office/drawing/2014/main" id="{F57DE684-5775-41AA-91FB-42932CC5F65E}"/>
              </a:ext>
            </a:extLst>
          </p:cNvPr>
          <p:cNvSpPr/>
          <p:nvPr/>
        </p:nvSpPr>
        <p:spPr>
          <a:xfrm>
            <a:off x="6781789" y="4136886"/>
            <a:ext cx="5047354" cy="19786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850000"/>
              </a:lnSpc>
            </a:pPr>
            <a:endParaRPr lang="en-US" sz="1600" dirty="0">
              <a:solidFill>
                <a:srgbClr val="002060"/>
              </a:solidFill>
              <a:latin typeface="Comfortaa" pitchFamily="2" charset="0"/>
            </a:endParaRPr>
          </a:p>
        </p:txBody>
      </p:sp>
      <p:sp>
        <p:nvSpPr>
          <p:cNvPr id="38" name="Rectangle 37">
            <a:extLst>
              <a:ext uri="{FF2B5EF4-FFF2-40B4-BE49-F238E27FC236}">
                <a16:creationId xmlns:a16="http://schemas.microsoft.com/office/drawing/2014/main" id="{14A00D21-104E-4D1C-8B9A-F277B5A5AD72}"/>
              </a:ext>
            </a:extLst>
          </p:cNvPr>
          <p:cNvSpPr/>
          <p:nvPr/>
        </p:nvSpPr>
        <p:spPr>
          <a:xfrm>
            <a:off x="6789045" y="3429000"/>
            <a:ext cx="4078514" cy="4525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2060"/>
                </a:solidFill>
                <a:latin typeface="Comfortaa" pitchFamily="2" charset="0"/>
              </a:rPr>
              <a:t>Email Address</a:t>
            </a:r>
          </a:p>
        </p:txBody>
      </p:sp>
      <p:sp>
        <p:nvSpPr>
          <p:cNvPr id="39" name="TextBox 38">
            <a:extLst>
              <a:ext uri="{FF2B5EF4-FFF2-40B4-BE49-F238E27FC236}">
                <a16:creationId xmlns:a16="http://schemas.microsoft.com/office/drawing/2014/main" id="{46BEE5B5-3286-430D-A8F2-BBB08860CA32}"/>
              </a:ext>
            </a:extLst>
          </p:cNvPr>
          <p:cNvSpPr txBox="1"/>
          <p:nvPr/>
        </p:nvSpPr>
        <p:spPr>
          <a:xfrm>
            <a:off x="6789045" y="4146852"/>
            <a:ext cx="2249714" cy="338554"/>
          </a:xfrm>
          <a:prstGeom prst="rect">
            <a:avLst/>
          </a:prstGeom>
          <a:solidFill>
            <a:schemeClr val="bg1">
              <a:lumMod val="95000"/>
            </a:schemeClr>
          </a:solidFill>
        </p:spPr>
        <p:txBody>
          <a:bodyPr wrap="square" rtlCol="0">
            <a:spAutoFit/>
          </a:bodyPr>
          <a:lstStyle/>
          <a:p>
            <a:r>
              <a:rPr lang="en-US" sz="1600" dirty="0">
                <a:solidFill>
                  <a:srgbClr val="002060"/>
                </a:solidFill>
                <a:latin typeface="Comfortaa" pitchFamily="2" charset="0"/>
              </a:rPr>
              <a:t>Your Message…</a:t>
            </a:r>
          </a:p>
        </p:txBody>
      </p:sp>
      <p:sp>
        <p:nvSpPr>
          <p:cNvPr id="43" name="Rectangle 42">
            <a:extLst>
              <a:ext uri="{FF2B5EF4-FFF2-40B4-BE49-F238E27FC236}">
                <a16:creationId xmlns:a16="http://schemas.microsoft.com/office/drawing/2014/main" id="{B0D0A941-A75D-40B0-821C-2434D1C34BCA}"/>
              </a:ext>
            </a:extLst>
          </p:cNvPr>
          <p:cNvSpPr/>
          <p:nvPr/>
        </p:nvSpPr>
        <p:spPr>
          <a:xfrm>
            <a:off x="341840" y="2101096"/>
            <a:ext cx="5675086" cy="19786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dirty="0">
                <a:solidFill>
                  <a:schemeClr val="bg1"/>
                </a:solidFill>
                <a:latin typeface="Comfortaa" pitchFamily="2" charset="0"/>
              </a:rPr>
              <a:t>If You Have Anything to know feel free to drop a line. We will contact you. And sure you can consider giving us a feedback.</a:t>
            </a:r>
          </a:p>
        </p:txBody>
      </p:sp>
      <p:sp>
        <p:nvSpPr>
          <p:cNvPr id="52" name="TextBox 51">
            <a:extLst>
              <a:ext uri="{FF2B5EF4-FFF2-40B4-BE49-F238E27FC236}">
                <a16:creationId xmlns:a16="http://schemas.microsoft.com/office/drawing/2014/main" id="{F36E64F1-9B99-4883-AAD8-FCBE2A4BDDA1}"/>
              </a:ext>
            </a:extLst>
          </p:cNvPr>
          <p:cNvSpPr txBox="1"/>
          <p:nvPr/>
        </p:nvSpPr>
        <p:spPr>
          <a:xfrm>
            <a:off x="362857" y="4864625"/>
            <a:ext cx="3294743" cy="553998"/>
          </a:xfrm>
          <a:prstGeom prst="rect">
            <a:avLst/>
          </a:prstGeom>
          <a:noFill/>
        </p:spPr>
        <p:txBody>
          <a:bodyPr wrap="square" rtlCol="0">
            <a:spAutoFit/>
          </a:bodyPr>
          <a:lstStyle/>
          <a:p>
            <a:r>
              <a:rPr lang="en-US" sz="3000" b="1" dirty="0">
                <a:solidFill>
                  <a:srgbClr val="5DD588"/>
                </a:solidFill>
                <a:latin typeface="Comfortaa" pitchFamily="2" charset="0"/>
              </a:rPr>
              <a:t>Also Check Out</a:t>
            </a:r>
          </a:p>
        </p:txBody>
      </p:sp>
      <p:sp>
        <p:nvSpPr>
          <p:cNvPr id="53" name="Oval 52">
            <a:extLst>
              <a:ext uri="{FF2B5EF4-FFF2-40B4-BE49-F238E27FC236}">
                <a16:creationId xmlns:a16="http://schemas.microsoft.com/office/drawing/2014/main" id="{0790B539-CDF2-4DBB-95FD-BA0D91C4A58A}"/>
              </a:ext>
            </a:extLst>
          </p:cNvPr>
          <p:cNvSpPr/>
          <p:nvPr/>
        </p:nvSpPr>
        <p:spPr>
          <a:xfrm>
            <a:off x="400977" y="5548813"/>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Oval 53">
            <a:extLst>
              <a:ext uri="{FF2B5EF4-FFF2-40B4-BE49-F238E27FC236}">
                <a16:creationId xmlns:a16="http://schemas.microsoft.com/office/drawing/2014/main" id="{EF821183-932C-4711-9B7D-1C593FA5A1B3}"/>
              </a:ext>
            </a:extLst>
          </p:cNvPr>
          <p:cNvSpPr/>
          <p:nvPr/>
        </p:nvSpPr>
        <p:spPr>
          <a:xfrm>
            <a:off x="1310106" y="5545714"/>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Oval 54">
            <a:extLst>
              <a:ext uri="{FF2B5EF4-FFF2-40B4-BE49-F238E27FC236}">
                <a16:creationId xmlns:a16="http://schemas.microsoft.com/office/drawing/2014/main" id="{C8FA5319-C1B4-4583-9693-C50FFA9F8F22}"/>
              </a:ext>
            </a:extLst>
          </p:cNvPr>
          <p:cNvSpPr/>
          <p:nvPr/>
        </p:nvSpPr>
        <p:spPr>
          <a:xfrm>
            <a:off x="2219235" y="5545714"/>
            <a:ext cx="525061" cy="5250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93EB091B-D3D1-40BA-B300-245AE1228A12}"/>
              </a:ext>
            </a:extLst>
          </p:cNvPr>
          <p:cNvSpPr/>
          <p:nvPr/>
        </p:nvSpPr>
        <p:spPr>
          <a:xfrm>
            <a:off x="0" y="6458857"/>
            <a:ext cx="12192000" cy="399143"/>
          </a:xfrm>
          <a:prstGeom prst="rect">
            <a:avLst/>
          </a:prstGeom>
          <a:solidFill>
            <a:srgbClr val="000E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latin typeface="Comfortaa" pitchFamily="2" charset="0"/>
              </a:rPr>
              <a:t>All rights are reserved. Study Strike 2020 – 2021. </a:t>
            </a:r>
          </a:p>
        </p:txBody>
      </p:sp>
    </p:spTree>
    <p:extLst>
      <p:ext uri="{BB962C8B-B14F-4D97-AF65-F5344CB8AC3E}">
        <p14:creationId xmlns:p14="http://schemas.microsoft.com/office/powerpoint/2010/main" val="904894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24CF36-AE7C-468C-9FC7-5848A329D99E}"/>
              </a:ext>
            </a:extLst>
          </p:cNvPr>
          <p:cNvSpPr/>
          <p:nvPr/>
        </p:nvSpPr>
        <p:spPr>
          <a:xfrm>
            <a:off x="0" y="0"/>
            <a:ext cx="12192000"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t>Mobile layout</a:t>
            </a:r>
          </a:p>
        </p:txBody>
      </p:sp>
    </p:spTree>
    <p:extLst>
      <p:ext uri="{BB962C8B-B14F-4D97-AF65-F5344CB8AC3E}">
        <p14:creationId xmlns:p14="http://schemas.microsoft.com/office/powerpoint/2010/main" val="312218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BFD4819-F5D6-41E0-AD3E-B5DC43653D14}"/>
              </a:ext>
            </a:extLst>
          </p:cNvPr>
          <p:cNvGrpSpPr/>
          <p:nvPr/>
        </p:nvGrpSpPr>
        <p:grpSpPr>
          <a:xfrm>
            <a:off x="0" y="-29951"/>
            <a:ext cx="4864592" cy="6887951"/>
            <a:chOff x="3871452" y="-29951"/>
            <a:chExt cx="4864592" cy="6887951"/>
          </a:xfrm>
        </p:grpSpPr>
        <p:sp>
          <p:nvSpPr>
            <p:cNvPr id="16" name="Rectangle 15">
              <a:extLst>
                <a:ext uri="{FF2B5EF4-FFF2-40B4-BE49-F238E27FC236}">
                  <a16:creationId xmlns:a16="http://schemas.microsoft.com/office/drawing/2014/main" id="{917FF971-9A93-4E81-93E8-4AAABB325BD0}"/>
                </a:ext>
              </a:extLst>
            </p:cNvPr>
            <p:cNvSpPr/>
            <p:nvPr/>
          </p:nvSpPr>
          <p:spPr>
            <a:xfrm>
              <a:off x="3871452" y="0"/>
              <a:ext cx="4864592" cy="64658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17" name="TextBox 16">
              <a:extLst>
                <a:ext uri="{FF2B5EF4-FFF2-40B4-BE49-F238E27FC236}">
                  <a16:creationId xmlns:a16="http://schemas.microsoft.com/office/drawing/2014/main" id="{549AC786-E14E-49B2-B645-64D9258EAF65}"/>
                </a:ext>
              </a:extLst>
            </p:cNvPr>
            <p:cNvSpPr txBox="1"/>
            <p:nvPr/>
          </p:nvSpPr>
          <p:spPr>
            <a:xfrm>
              <a:off x="4016739"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11" name="Rectangle 10">
              <a:extLst>
                <a:ext uri="{FF2B5EF4-FFF2-40B4-BE49-F238E27FC236}">
                  <a16:creationId xmlns:a16="http://schemas.microsoft.com/office/drawing/2014/main" id="{54D52DDD-08C7-44E0-868A-25C1D3547501}"/>
                </a:ext>
              </a:extLst>
            </p:cNvPr>
            <p:cNvSpPr/>
            <p:nvPr/>
          </p:nvSpPr>
          <p:spPr>
            <a:xfrm>
              <a:off x="3871452" y="620181"/>
              <a:ext cx="4864592" cy="62378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F337A"/>
                </a:solidFill>
              </a:endParaRPr>
            </a:p>
          </p:txBody>
        </p:sp>
        <p:sp>
          <p:nvSpPr>
            <p:cNvPr id="12" name="TextBox 11">
              <a:extLst>
                <a:ext uri="{FF2B5EF4-FFF2-40B4-BE49-F238E27FC236}">
                  <a16:creationId xmlns:a16="http://schemas.microsoft.com/office/drawing/2014/main" id="{7729B357-B3EA-450E-A079-02F01AFCB86F}"/>
                </a:ext>
              </a:extLst>
            </p:cNvPr>
            <p:cNvSpPr txBox="1"/>
            <p:nvPr/>
          </p:nvSpPr>
          <p:spPr>
            <a:xfrm>
              <a:off x="4041395" y="1459847"/>
              <a:ext cx="2037347" cy="1631216"/>
            </a:xfrm>
            <a:prstGeom prst="rect">
              <a:avLst/>
            </a:prstGeom>
            <a:noFill/>
          </p:spPr>
          <p:txBody>
            <a:bodyPr wrap="square" rtlCol="0">
              <a:spAutoFit/>
            </a:bodyPr>
            <a:lstStyle/>
            <a:p>
              <a:r>
                <a:rPr lang="en-US" sz="10000" dirty="0">
                  <a:solidFill>
                    <a:srgbClr val="5DD588"/>
                  </a:solidFill>
                  <a:latin typeface="Comfortaa" pitchFamily="2" charset="0"/>
                </a:rPr>
                <a:t>#</a:t>
              </a:r>
            </a:p>
          </p:txBody>
        </p:sp>
        <p:sp>
          <p:nvSpPr>
            <p:cNvPr id="13" name="TextBox 12">
              <a:extLst>
                <a:ext uri="{FF2B5EF4-FFF2-40B4-BE49-F238E27FC236}">
                  <a16:creationId xmlns:a16="http://schemas.microsoft.com/office/drawing/2014/main" id="{62FC53CB-0B33-4397-B16F-21B22D2559FD}"/>
                </a:ext>
              </a:extLst>
            </p:cNvPr>
            <p:cNvSpPr txBox="1"/>
            <p:nvPr/>
          </p:nvSpPr>
          <p:spPr>
            <a:xfrm>
              <a:off x="4946137" y="1606581"/>
              <a:ext cx="2037348" cy="1246495"/>
            </a:xfrm>
            <a:prstGeom prst="rect">
              <a:avLst/>
            </a:prstGeom>
            <a:noFill/>
          </p:spPr>
          <p:txBody>
            <a:bodyPr wrap="square" rtlCol="0">
              <a:spAutoFit/>
            </a:bodyPr>
            <a:lstStyle/>
            <a:p>
              <a:r>
                <a:rPr lang="en-US" sz="2500" b="1" dirty="0">
                  <a:solidFill>
                    <a:srgbClr val="5DD588"/>
                  </a:solidFill>
                  <a:latin typeface="Comfortaa" pitchFamily="2" charset="0"/>
                </a:rPr>
                <a:t>Study</a:t>
              </a:r>
            </a:p>
            <a:p>
              <a:r>
                <a:rPr lang="en-US" sz="2500" b="1" dirty="0">
                  <a:solidFill>
                    <a:srgbClr val="5DD588"/>
                  </a:solidFill>
                  <a:latin typeface="Comfortaa" pitchFamily="2" charset="0"/>
                </a:rPr>
                <a:t>With</a:t>
              </a:r>
            </a:p>
            <a:p>
              <a:r>
                <a:rPr lang="en-US" sz="2500" b="1" dirty="0">
                  <a:solidFill>
                    <a:srgbClr val="5DD588"/>
                  </a:solidFill>
                  <a:latin typeface="Comfortaa" pitchFamily="2" charset="0"/>
                </a:rPr>
                <a:t>Me</a:t>
              </a:r>
            </a:p>
          </p:txBody>
        </p:sp>
        <p:sp>
          <p:nvSpPr>
            <p:cNvPr id="14" name="TextBox 13">
              <a:extLst>
                <a:ext uri="{FF2B5EF4-FFF2-40B4-BE49-F238E27FC236}">
                  <a16:creationId xmlns:a16="http://schemas.microsoft.com/office/drawing/2014/main" id="{DB14AC4C-518D-41CD-ADA7-E0D929147CA9}"/>
                </a:ext>
              </a:extLst>
            </p:cNvPr>
            <p:cNvSpPr txBox="1"/>
            <p:nvPr/>
          </p:nvSpPr>
          <p:spPr>
            <a:xfrm>
              <a:off x="4143761" y="4722279"/>
              <a:ext cx="3407155" cy="553998"/>
            </a:xfrm>
            <a:prstGeom prst="rect">
              <a:avLst/>
            </a:prstGeom>
            <a:noFill/>
          </p:spPr>
          <p:txBody>
            <a:bodyPr wrap="square" rtlCol="0">
              <a:spAutoFit/>
            </a:bodyPr>
            <a:lstStyle/>
            <a:p>
              <a:r>
                <a:rPr lang="en-US" sz="3000" dirty="0">
                  <a:solidFill>
                    <a:schemeClr val="bg1"/>
                  </a:solidFill>
                  <a:latin typeface="Comfortaa" pitchFamily="2" charset="0"/>
                </a:rPr>
                <a:t>Join For Free</a:t>
              </a:r>
            </a:p>
          </p:txBody>
        </p:sp>
        <p:sp>
          <p:nvSpPr>
            <p:cNvPr id="15" name="TextBox 14">
              <a:extLst>
                <a:ext uri="{FF2B5EF4-FFF2-40B4-BE49-F238E27FC236}">
                  <a16:creationId xmlns:a16="http://schemas.microsoft.com/office/drawing/2014/main" id="{85D446A2-838E-4B97-BCD1-10BCFB3DFB88}"/>
                </a:ext>
              </a:extLst>
            </p:cNvPr>
            <p:cNvSpPr txBox="1"/>
            <p:nvPr/>
          </p:nvSpPr>
          <p:spPr>
            <a:xfrm>
              <a:off x="4198618" y="5466972"/>
              <a:ext cx="1443578" cy="400110"/>
            </a:xfrm>
            <a:prstGeom prst="rect">
              <a:avLst/>
            </a:prstGeom>
            <a:solidFill>
              <a:srgbClr val="5DD588"/>
            </a:solidFill>
            <a:ln>
              <a:noFill/>
            </a:ln>
          </p:spPr>
          <p:txBody>
            <a:bodyPr wrap="square" rtlCol="0">
              <a:spAutoFit/>
            </a:bodyPr>
            <a:lstStyle/>
            <a:p>
              <a:r>
                <a:rPr lang="en-US" sz="2000" dirty="0">
                  <a:solidFill>
                    <a:srgbClr val="2F337A"/>
                  </a:solidFill>
                  <a:latin typeface="Comfortaa" pitchFamily="2" charset="0"/>
                </a:rPr>
                <a:t>Join Now</a:t>
              </a:r>
            </a:p>
          </p:txBody>
        </p:sp>
        <p:sp>
          <p:nvSpPr>
            <p:cNvPr id="20" name="TextBox 19">
              <a:extLst>
                <a:ext uri="{FF2B5EF4-FFF2-40B4-BE49-F238E27FC236}">
                  <a16:creationId xmlns:a16="http://schemas.microsoft.com/office/drawing/2014/main" id="{4DB9789F-99B3-4330-B3BE-6D5BC3CB1A62}"/>
                </a:ext>
              </a:extLst>
            </p:cNvPr>
            <p:cNvSpPr txBox="1"/>
            <p:nvPr/>
          </p:nvSpPr>
          <p:spPr>
            <a:xfrm>
              <a:off x="4143761" y="3091063"/>
              <a:ext cx="3869961" cy="1384995"/>
            </a:xfrm>
            <a:prstGeom prst="rect">
              <a:avLst/>
            </a:prstGeom>
            <a:noFill/>
          </p:spPr>
          <p:txBody>
            <a:bodyPr wrap="square" numCol="1" rtlCol="0">
              <a:spAutoFit/>
            </a:bodyPr>
            <a:lstStyle/>
            <a:p>
              <a:pPr algn="just"/>
              <a:r>
                <a:rPr lang="en-US" sz="1400" dirty="0">
                  <a:solidFill>
                    <a:schemeClr val="bg1"/>
                  </a:solidFill>
                  <a:latin typeface="Comfortaa" pitchFamily="2" charset="0"/>
                </a:rPr>
                <a:t>Study Strike is a online study platform. Thousands of students from different parts of the world communicate through this platform. If you are looking for a group study, it’s a great place to start. Happy Learning : ) </a:t>
              </a:r>
            </a:p>
          </p:txBody>
        </p:sp>
        <p:sp>
          <p:nvSpPr>
            <p:cNvPr id="8" name="TextBox 7">
              <a:extLst>
                <a:ext uri="{FF2B5EF4-FFF2-40B4-BE49-F238E27FC236}">
                  <a16:creationId xmlns:a16="http://schemas.microsoft.com/office/drawing/2014/main" id="{CE5C2C15-09B0-4385-9E70-3D91A4EB8086}"/>
                </a:ext>
              </a:extLst>
            </p:cNvPr>
            <p:cNvSpPr txBox="1"/>
            <p:nvPr/>
          </p:nvSpPr>
          <p:spPr>
            <a:xfrm>
              <a:off x="8125726" y="-29951"/>
              <a:ext cx="610318" cy="707886"/>
            </a:xfrm>
            <a:prstGeom prst="rect">
              <a:avLst/>
            </a:prstGeom>
            <a:noFill/>
          </p:spPr>
          <p:txBody>
            <a:bodyPr wrap="square" rtlCol="0">
              <a:spAutoFit/>
            </a:bodyPr>
            <a:lstStyle/>
            <a:p>
              <a:r>
                <a:rPr lang="en-US" sz="4000" dirty="0">
                  <a:solidFill>
                    <a:srgbClr val="002060"/>
                  </a:solidFill>
                  <a:latin typeface="Comfortaa" pitchFamily="2" charset="0"/>
                </a:rPr>
                <a:t>=</a:t>
              </a:r>
            </a:p>
          </p:txBody>
        </p:sp>
      </p:grpSp>
      <p:sp>
        <p:nvSpPr>
          <p:cNvPr id="25" name="Rectangle 24">
            <a:extLst>
              <a:ext uri="{FF2B5EF4-FFF2-40B4-BE49-F238E27FC236}">
                <a16:creationId xmlns:a16="http://schemas.microsoft.com/office/drawing/2014/main" id="{80011812-7C41-4555-A166-36DB75B7D1B6}"/>
              </a:ext>
            </a:extLst>
          </p:cNvPr>
          <p:cNvSpPr/>
          <p:nvPr/>
        </p:nvSpPr>
        <p:spPr>
          <a:xfrm>
            <a:off x="7366307" y="620181"/>
            <a:ext cx="4864592" cy="62378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F337A"/>
              </a:solidFill>
            </a:endParaRPr>
          </a:p>
        </p:txBody>
      </p:sp>
      <p:sp>
        <p:nvSpPr>
          <p:cNvPr id="26" name="TextBox 25">
            <a:extLst>
              <a:ext uri="{FF2B5EF4-FFF2-40B4-BE49-F238E27FC236}">
                <a16:creationId xmlns:a16="http://schemas.microsoft.com/office/drawing/2014/main" id="{63459708-7280-435A-928F-604778D33DF7}"/>
              </a:ext>
            </a:extLst>
          </p:cNvPr>
          <p:cNvSpPr txBox="1"/>
          <p:nvPr/>
        </p:nvSpPr>
        <p:spPr>
          <a:xfrm>
            <a:off x="7536250" y="1459847"/>
            <a:ext cx="2037347" cy="1631216"/>
          </a:xfrm>
          <a:prstGeom prst="rect">
            <a:avLst/>
          </a:prstGeom>
          <a:noFill/>
        </p:spPr>
        <p:txBody>
          <a:bodyPr wrap="square" rtlCol="0">
            <a:spAutoFit/>
          </a:bodyPr>
          <a:lstStyle/>
          <a:p>
            <a:r>
              <a:rPr lang="en-US" sz="10000" dirty="0">
                <a:solidFill>
                  <a:srgbClr val="5DD588"/>
                </a:solidFill>
                <a:latin typeface="Comfortaa" pitchFamily="2" charset="0"/>
              </a:rPr>
              <a:t>#</a:t>
            </a:r>
          </a:p>
        </p:txBody>
      </p:sp>
      <p:sp>
        <p:nvSpPr>
          <p:cNvPr id="27" name="TextBox 26">
            <a:extLst>
              <a:ext uri="{FF2B5EF4-FFF2-40B4-BE49-F238E27FC236}">
                <a16:creationId xmlns:a16="http://schemas.microsoft.com/office/drawing/2014/main" id="{E357D507-8D72-46B2-9223-DB19C11952F5}"/>
              </a:ext>
            </a:extLst>
          </p:cNvPr>
          <p:cNvSpPr txBox="1"/>
          <p:nvPr/>
        </p:nvSpPr>
        <p:spPr>
          <a:xfrm>
            <a:off x="8440992" y="1606581"/>
            <a:ext cx="2037348" cy="1246495"/>
          </a:xfrm>
          <a:prstGeom prst="rect">
            <a:avLst/>
          </a:prstGeom>
          <a:noFill/>
        </p:spPr>
        <p:txBody>
          <a:bodyPr wrap="square" rtlCol="0">
            <a:spAutoFit/>
          </a:bodyPr>
          <a:lstStyle/>
          <a:p>
            <a:r>
              <a:rPr lang="en-US" sz="2500" b="1" dirty="0">
                <a:solidFill>
                  <a:srgbClr val="5DD588"/>
                </a:solidFill>
                <a:latin typeface="Comfortaa" pitchFamily="2" charset="0"/>
              </a:rPr>
              <a:t>Study</a:t>
            </a:r>
          </a:p>
          <a:p>
            <a:r>
              <a:rPr lang="en-US" sz="2500" b="1" dirty="0">
                <a:solidFill>
                  <a:srgbClr val="5DD588"/>
                </a:solidFill>
                <a:latin typeface="Comfortaa" pitchFamily="2" charset="0"/>
              </a:rPr>
              <a:t>With</a:t>
            </a:r>
          </a:p>
          <a:p>
            <a:r>
              <a:rPr lang="en-US" sz="2500" b="1" dirty="0">
                <a:solidFill>
                  <a:srgbClr val="5DD588"/>
                </a:solidFill>
                <a:latin typeface="Comfortaa" pitchFamily="2" charset="0"/>
              </a:rPr>
              <a:t>Me</a:t>
            </a:r>
          </a:p>
        </p:txBody>
      </p:sp>
      <p:sp>
        <p:nvSpPr>
          <p:cNvPr id="28" name="TextBox 27">
            <a:extLst>
              <a:ext uri="{FF2B5EF4-FFF2-40B4-BE49-F238E27FC236}">
                <a16:creationId xmlns:a16="http://schemas.microsoft.com/office/drawing/2014/main" id="{8DAF9C99-A833-4991-8E58-C14A23D2F4AE}"/>
              </a:ext>
            </a:extLst>
          </p:cNvPr>
          <p:cNvSpPr txBox="1"/>
          <p:nvPr/>
        </p:nvSpPr>
        <p:spPr>
          <a:xfrm>
            <a:off x="7638616" y="4722279"/>
            <a:ext cx="3407155" cy="553998"/>
          </a:xfrm>
          <a:prstGeom prst="rect">
            <a:avLst/>
          </a:prstGeom>
          <a:noFill/>
        </p:spPr>
        <p:txBody>
          <a:bodyPr wrap="square" rtlCol="0">
            <a:spAutoFit/>
          </a:bodyPr>
          <a:lstStyle/>
          <a:p>
            <a:r>
              <a:rPr lang="en-US" sz="3000" dirty="0">
                <a:solidFill>
                  <a:schemeClr val="bg1"/>
                </a:solidFill>
                <a:latin typeface="Comfortaa" pitchFamily="2" charset="0"/>
              </a:rPr>
              <a:t>Join For Free</a:t>
            </a:r>
          </a:p>
        </p:txBody>
      </p:sp>
      <p:sp>
        <p:nvSpPr>
          <p:cNvPr id="29" name="TextBox 28">
            <a:extLst>
              <a:ext uri="{FF2B5EF4-FFF2-40B4-BE49-F238E27FC236}">
                <a16:creationId xmlns:a16="http://schemas.microsoft.com/office/drawing/2014/main" id="{1EA1176F-ED10-4F74-A750-2D30EF29DB72}"/>
              </a:ext>
            </a:extLst>
          </p:cNvPr>
          <p:cNvSpPr txBox="1"/>
          <p:nvPr/>
        </p:nvSpPr>
        <p:spPr>
          <a:xfrm>
            <a:off x="7693472" y="5466973"/>
            <a:ext cx="1495039" cy="400110"/>
          </a:xfrm>
          <a:prstGeom prst="rect">
            <a:avLst/>
          </a:prstGeom>
          <a:solidFill>
            <a:srgbClr val="5DD588"/>
          </a:solidFill>
          <a:ln>
            <a:noFill/>
          </a:ln>
        </p:spPr>
        <p:txBody>
          <a:bodyPr wrap="square" rtlCol="0">
            <a:spAutoFit/>
          </a:bodyPr>
          <a:lstStyle/>
          <a:p>
            <a:r>
              <a:rPr lang="en-US" sz="2000" dirty="0">
                <a:solidFill>
                  <a:srgbClr val="2F337A"/>
                </a:solidFill>
                <a:latin typeface="Comfortaa" pitchFamily="2" charset="0"/>
              </a:rPr>
              <a:t>Join Now</a:t>
            </a:r>
          </a:p>
        </p:txBody>
      </p:sp>
      <p:sp>
        <p:nvSpPr>
          <p:cNvPr id="30" name="TextBox 29">
            <a:extLst>
              <a:ext uri="{FF2B5EF4-FFF2-40B4-BE49-F238E27FC236}">
                <a16:creationId xmlns:a16="http://schemas.microsoft.com/office/drawing/2014/main" id="{70E2BCC1-AC8C-4D55-90AE-778E198B028C}"/>
              </a:ext>
            </a:extLst>
          </p:cNvPr>
          <p:cNvSpPr txBox="1"/>
          <p:nvPr/>
        </p:nvSpPr>
        <p:spPr>
          <a:xfrm>
            <a:off x="7638616" y="3091063"/>
            <a:ext cx="3869961" cy="1384995"/>
          </a:xfrm>
          <a:prstGeom prst="rect">
            <a:avLst/>
          </a:prstGeom>
          <a:noFill/>
        </p:spPr>
        <p:txBody>
          <a:bodyPr wrap="square" numCol="1" rtlCol="0">
            <a:spAutoFit/>
          </a:bodyPr>
          <a:lstStyle/>
          <a:p>
            <a:pPr algn="just"/>
            <a:r>
              <a:rPr lang="en-US" sz="1400" dirty="0">
                <a:solidFill>
                  <a:schemeClr val="bg1"/>
                </a:solidFill>
                <a:latin typeface="Comfortaa" pitchFamily="2" charset="0"/>
              </a:rPr>
              <a:t>Study Strike is a online study platform. Thousands of students from different parts of the world communicate through this platform. If you are looking for a group study, it’s a great place to start. Happy Learning : ) </a:t>
            </a:r>
          </a:p>
        </p:txBody>
      </p:sp>
      <p:sp>
        <p:nvSpPr>
          <p:cNvPr id="23" name="Rectangle 22">
            <a:extLst>
              <a:ext uri="{FF2B5EF4-FFF2-40B4-BE49-F238E27FC236}">
                <a16:creationId xmlns:a16="http://schemas.microsoft.com/office/drawing/2014/main" id="{6642D94A-13B8-42C0-B1E1-1CBD964E2458}"/>
              </a:ext>
            </a:extLst>
          </p:cNvPr>
          <p:cNvSpPr/>
          <p:nvPr/>
        </p:nvSpPr>
        <p:spPr>
          <a:xfrm>
            <a:off x="7366307" y="-1"/>
            <a:ext cx="4864592" cy="2481944"/>
          </a:xfrm>
          <a:prstGeom prst="rect">
            <a:avLst/>
          </a:prstGeom>
          <a:solidFill>
            <a:srgbClr val="44B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Comfortaa" pitchFamily="2" charset="0"/>
            </a:endParaRPr>
          </a:p>
        </p:txBody>
      </p:sp>
      <p:sp>
        <p:nvSpPr>
          <p:cNvPr id="24" name="TextBox 23">
            <a:extLst>
              <a:ext uri="{FF2B5EF4-FFF2-40B4-BE49-F238E27FC236}">
                <a16:creationId xmlns:a16="http://schemas.microsoft.com/office/drawing/2014/main" id="{C1953855-8B61-448A-B204-40F4A458063A}"/>
              </a:ext>
            </a:extLst>
          </p:cNvPr>
          <p:cNvSpPr txBox="1"/>
          <p:nvPr/>
        </p:nvSpPr>
        <p:spPr>
          <a:xfrm>
            <a:off x="7511594" y="17703"/>
            <a:ext cx="2784148" cy="584775"/>
          </a:xfrm>
          <a:prstGeom prst="rect">
            <a:avLst/>
          </a:prstGeom>
          <a:noFill/>
        </p:spPr>
        <p:txBody>
          <a:bodyPr wrap="square" rtlCol="0">
            <a:spAutoFit/>
          </a:bodyPr>
          <a:lstStyle/>
          <a:p>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tudy </a:t>
            </a:r>
            <a:r>
              <a:rPr lang="en-US" sz="3200" b="1" dirty="0">
                <a:solidFill>
                  <a:srgbClr val="2F337A"/>
                </a:solidFill>
                <a:latin typeface="Comfortaa" pitchFamily="2" charset="0"/>
                <a:ea typeface="Yu Gothic UI Semibold" panose="020B0700000000000000" pitchFamily="34" charset="-128"/>
              </a:rPr>
              <a:t>S</a:t>
            </a:r>
            <a:r>
              <a:rPr lang="en-US" sz="2000" dirty="0">
                <a:solidFill>
                  <a:srgbClr val="2F337A"/>
                </a:solidFill>
                <a:latin typeface="Comfortaa" pitchFamily="2" charset="0"/>
                <a:ea typeface="Yu Gothic UI Semibold" panose="020B0700000000000000" pitchFamily="34" charset="-128"/>
              </a:rPr>
              <a:t>trike</a:t>
            </a:r>
          </a:p>
        </p:txBody>
      </p:sp>
      <p:sp>
        <p:nvSpPr>
          <p:cNvPr id="31" name="TextBox 30">
            <a:extLst>
              <a:ext uri="{FF2B5EF4-FFF2-40B4-BE49-F238E27FC236}">
                <a16:creationId xmlns:a16="http://schemas.microsoft.com/office/drawing/2014/main" id="{9B4BC006-9F6C-4AE0-A6E5-126F418EA090}"/>
              </a:ext>
            </a:extLst>
          </p:cNvPr>
          <p:cNvSpPr txBox="1"/>
          <p:nvPr/>
        </p:nvSpPr>
        <p:spPr>
          <a:xfrm>
            <a:off x="11765868" y="35343"/>
            <a:ext cx="610318" cy="523220"/>
          </a:xfrm>
          <a:prstGeom prst="rect">
            <a:avLst/>
          </a:prstGeom>
          <a:noFill/>
        </p:spPr>
        <p:txBody>
          <a:bodyPr wrap="square" rtlCol="0">
            <a:spAutoFit/>
          </a:bodyPr>
          <a:lstStyle/>
          <a:p>
            <a:r>
              <a:rPr lang="en-US" sz="2800" dirty="0">
                <a:solidFill>
                  <a:srgbClr val="002060"/>
                </a:solidFill>
                <a:latin typeface="Comfortaa" pitchFamily="2" charset="0"/>
              </a:rPr>
              <a:t>X</a:t>
            </a:r>
          </a:p>
        </p:txBody>
      </p:sp>
      <p:sp>
        <p:nvSpPr>
          <p:cNvPr id="19" name="Rectangle 18">
            <a:extLst>
              <a:ext uri="{FF2B5EF4-FFF2-40B4-BE49-F238E27FC236}">
                <a16:creationId xmlns:a16="http://schemas.microsoft.com/office/drawing/2014/main" id="{4F654290-6DBF-4785-94C8-0DEA0514DC26}"/>
              </a:ext>
            </a:extLst>
          </p:cNvPr>
          <p:cNvSpPr/>
          <p:nvPr/>
        </p:nvSpPr>
        <p:spPr>
          <a:xfrm>
            <a:off x="7677398" y="662575"/>
            <a:ext cx="1167760" cy="7651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2060"/>
                </a:solidFill>
              </a:rPr>
              <a:t>Home</a:t>
            </a:r>
          </a:p>
        </p:txBody>
      </p:sp>
      <p:sp>
        <p:nvSpPr>
          <p:cNvPr id="42" name="Rectangle 41">
            <a:extLst>
              <a:ext uri="{FF2B5EF4-FFF2-40B4-BE49-F238E27FC236}">
                <a16:creationId xmlns:a16="http://schemas.microsoft.com/office/drawing/2014/main" id="{D2114D4B-0884-488C-8CB3-F7E7E54DE3FE}"/>
              </a:ext>
            </a:extLst>
          </p:cNvPr>
          <p:cNvSpPr/>
          <p:nvPr/>
        </p:nvSpPr>
        <p:spPr>
          <a:xfrm>
            <a:off x="9182585" y="662575"/>
            <a:ext cx="1167760" cy="7651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2060"/>
                </a:solidFill>
              </a:rPr>
              <a:t>Tutorials</a:t>
            </a:r>
          </a:p>
        </p:txBody>
      </p:sp>
      <p:sp>
        <p:nvSpPr>
          <p:cNvPr id="43" name="Rectangle 42">
            <a:extLst>
              <a:ext uri="{FF2B5EF4-FFF2-40B4-BE49-F238E27FC236}">
                <a16:creationId xmlns:a16="http://schemas.microsoft.com/office/drawing/2014/main" id="{216E5717-6CBE-43FF-9AAE-0D1A52EEC2C5}"/>
              </a:ext>
            </a:extLst>
          </p:cNvPr>
          <p:cNvSpPr/>
          <p:nvPr/>
        </p:nvSpPr>
        <p:spPr>
          <a:xfrm>
            <a:off x="10706742" y="791468"/>
            <a:ext cx="1167760" cy="7651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2060"/>
                </a:solidFill>
              </a:rPr>
              <a:t>Cheat</a:t>
            </a:r>
          </a:p>
          <a:p>
            <a:r>
              <a:rPr lang="en-US" dirty="0">
                <a:solidFill>
                  <a:srgbClr val="002060"/>
                </a:solidFill>
              </a:rPr>
              <a:t>Sheets</a:t>
            </a:r>
          </a:p>
        </p:txBody>
      </p:sp>
      <p:sp>
        <p:nvSpPr>
          <p:cNvPr id="44" name="Rectangle 43">
            <a:extLst>
              <a:ext uri="{FF2B5EF4-FFF2-40B4-BE49-F238E27FC236}">
                <a16:creationId xmlns:a16="http://schemas.microsoft.com/office/drawing/2014/main" id="{516F09CB-99F1-4032-8AF3-7F6D9AA980BA}"/>
              </a:ext>
            </a:extLst>
          </p:cNvPr>
          <p:cNvSpPr/>
          <p:nvPr/>
        </p:nvSpPr>
        <p:spPr>
          <a:xfrm>
            <a:off x="7677398" y="1511526"/>
            <a:ext cx="1167760" cy="7651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2060"/>
                </a:solidFill>
              </a:rPr>
              <a:t>About</a:t>
            </a:r>
          </a:p>
        </p:txBody>
      </p:sp>
      <p:sp>
        <p:nvSpPr>
          <p:cNvPr id="45" name="Rectangle 44">
            <a:extLst>
              <a:ext uri="{FF2B5EF4-FFF2-40B4-BE49-F238E27FC236}">
                <a16:creationId xmlns:a16="http://schemas.microsoft.com/office/drawing/2014/main" id="{1338710A-9A43-44A4-8465-C5280B61160E}"/>
              </a:ext>
            </a:extLst>
          </p:cNvPr>
          <p:cNvSpPr/>
          <p:nvPr/>
        </p:nvSpPr>
        <p:spPr>
          <a:xfrm>
            <a:off x="9182585" y="1511526"/>
            <a:ext cx="1167760" cy="7651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2060"/>
                </a:solidFill>
              </a:rPr>
              <a:t>Contact</a:t>
            </a:r>
          </a:p>
        </p:txBody>
      </p:sp>
    </p:spTree>
    <p:extLst>
      <p:ext uri="{BB962C8B-B14F-4D97-AF65-F5344CB8AC3E}">
        <p14:creationId xmlns:p14="http://schemas.microsoft.com/office/powerpoint/2010/main" val="21753609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TotalTime>
  <Words>597</Words>
  <Application>Microsoft Office PowerPoint</Application>
  <PresentationFormat>Widescreen</PresentationFormat>
  <Paragraphs>126</Paragraphs>
  <Slides>14</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Comfortaa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Ismail Hossain</dc:creator>
  <cp:lastModifiedBy>Ismail Hossain</cp:lastModifiedBy>
  <cp:revision>5</cp:revision>
  <dcterms:created xsi:type="dcterms:W3CDTF">2021-08-25T11:47:22Z</dcterms:created>
  <dcterms:modified xsi:type="dcterms:W3CDTF">2021-08-26T08:48:28Z</dcterms:modified>
</cp:coreProperties>
</file>

<file path=docProps/thumbnail.jpeg>
</file>